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hnny%20Jou\Documents\GitHub\Special-project\CamSimulaiton\&#27169;&#25836;&#36039;&#26009;\&#36870;&#2152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2400" dirty="0"/>
              <a:t>相對</a:t>
            </a:r>
            <a:r>
              <a:rPr lang="en-US" altLang="zh-TW" sz="2400" dirty="0" err="1"/>
              <a:t>matlab</a:t>
            </a:r>
            <a:r>
              <a:rPr lang="zh-TW" altLang="en-US" sz="2400" dirty="0"/>
              <a:t>軌跡誤差百分比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工作表1!$D$1:$D$3601</c:f>
              <c:numCache>
                <c:formatCode>General</c:formatCode>
                <c:ptCount val="360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  <c:pt idx="81">
                  <c:v>8.1</c:v>
                </c:pt>
                <c:pt idx="82">
                  <c:v>8.1999999999999993</c:v>
                </c:pt>
                <c:pt idx="83">
                  <c:v>8.3000000000000007</c:v>
                </c:pt>
                <c:pt idx="84">
                  <c:v>8.4</c:v>
                </c:pt>
                <c:pt idx="85">
                  <c:v>8.5</c:v>
                </c:pt>
                <c:pt idx="86">
                  <c:v>8.6</c:v>
                </c:pt>
                <c:pt idx="87">
                  <c:v>8.6999999999999993</c:v>
                </c:pt>
                <c:pt idx="88">
                  <c:v>8.8000000000000007</c:v>
                </c:pt>
                <c:pt idx="89">
                  <c:v>8.9</c:v>
                </c:pt>
                <c:pt idx="90">
                  <c:v>9</c:v>
                </c:pt>
                <c:pt idx="91">
                  <c:v>9.1</c:v>
                </c:pt>
                <c:pt idx="92">
                  <c:v>9.1999999999999993</c:v>
                </c:pt>
                <c:pt idx="93">
                  <c:v>9.3000000000000007</c:v>
                </c:pt>
                <c:pt idx="94">
                  <c:v>9.4</c:v>
                </c:pt>
                <c:pt idx="95">
                  <c:v>9.5</c:v>
                </c:pt>
                <c:pt idx="96">
                  <c:v>9.6</c:v>
                </c:pt>
                <c:pt idx="97">
                  <c:v>9.6999999999999993</c:v>
                </c:pt>
                <c:pt idx="98">
                  <c:v>9.8000000000000007</c:v>
                </c:pt>
                <c:pt idx="99">
                  <c:v>9.9</c:v>
                </c:pt>
                <c:pt idx="100">
                  <c:v>10</c:v>
                </c:pt>
                <c:pt idx="101">
                  <c:v>10.1</c:v>
                </c:pt>
                <c:pt idx="102">
                  <c:v>10.199999999999999</c:v>
                </c:pt>
                <c:pt idx="103">
                  <c:v>10.3</c:v>
                </c:pt>
                <c:pt idx="104">
                  <c:v>10.4</c:v>
                </c:pt>
                <c:pt idx="105">
                  <c:v>10.5</c:v>
                </c:pt>
                <c:pt idx="106">
                  <c:v>10.6</c:v>
                </c:pt>
                <c:pt idx="107">
                  <c:v>10.7</c:v>
                </c:pt>
                <c:pt idx="108">
                  <c:v>10.8</c:v>
                </c:pt>
                <c:pt idx="109">
                  <c:v>10.9</c:v>
                </c:pt>
                <c:pt idx="110">
                  <c:v>11</c:v>
                </c:pt>
                <c:pt idx="111">
                  <c:v>11.1</c:v>
                </c:pt>
                <c:pt idx="112">
                  <c:v>11.2</c:v>
                </c:pt>
                <c:pt idx="113">
                  <c:v>11.3</c:v>
                </c:pt>
                <c:pt idx="114">
                  <c:v>11.4</c:v>
                </c:pt>
                <c:pt idx="115">
                  <c:v>11.5</c:v>
                </c:pt>
                <c:pt idx="116">
                  <c:v>11.6</c:v>
                </c:pt>
                <c:pt idx="117">
                  <c:v>11.7</c:v>
                </c:pt>
                <c:pt idx="118">
                  <c:v>11.8</c:v>
                </c:pt>
                <c:pt idx="119">
                  <c:v>11.9</c:v>
                </c:pt>
                <c:pt idx="120">
                  <c:v>12</c:v>
                </c:pt>
                <c:pt idx="121">
                  <c:v>12.1</c:v>
                </c:pt>
                <c:pt idx="122">
                  <c:v>12.2</c:v>
                </c:pt>
                <c:pt idx="123">
                  <c:v>12.3</c:v>
                </c:pt>
                <c:pt idx="124">
                  <c:v>12.4</c:v>
                </c:pt>
                <c:pt idx="125">
                  <c:v>12.5</c:v>
                </c:pt>
                <c:pt idx="126">
                  <c:v>12.6</c:v>
                </c:pt>
                <c:pt idx="127">
                  <c:v>12.7</c:v>
                </c:pt>
                <c:pt idx="128">
                  <c:v>12.8</c:v>
                </c:pt>
                <c:pt idx="129">
                  <c:v>12.9</c:v>
                </c:pt>
                <c:pt idx="130">
                  <c:v>13</c:v>
                </c:pt>
                <c:pt idx="131">
                  <c:v>13.1</c:v>
                </c:pt>
                <c:pt idx="132">
                  <c:v>13.2</c:v>
                </c:pt>
                <c:pt idx="133">
                  <c:v>13.3</c:v>
                </c:pt>
                <c:pt idx="134">
                  <c:v>13.4</c:v>
                </c:pt>
                <c:pt idx="135">
                  <c:v>13.5</c:v>
                </c:pt>
                <c:pt idx="136">
                  <c:v>13.6</c:v>
                </c:pt>
                <c:pt idx="137">
                  <c:v>13.7</c:v>
                </c:pt>
                <c:pt idx="138">
                  <c:v>13.8</c:v>
                </c:pt>
                <c:pt idx="139">
                  <c:v>13.9</c:v>
                </c:pt>
                <c:pt idx="140">
                  <c:v>14</c:v>
                </c:pt>
                <c:pt idx="141">
                  <c:v>14.1</c:v>
                </c:pt>
                <c:pt idx="142">
                  <c:v>14.2</c:v>
                </c:pt>
                <c:pt idx="143">
                  <c:v>14.3</c:v>
                </c:pt>
                <c:pt idx="144">
                  <c:v>14.4</c:v>
                </c:pt>
                <c:pt idx="145">
                  <c:v>14.5</c:v>
                </c:pt>
                <c:pt idx="146">
                  <c:v>14.6</c:v>
                </c:pt>
                <c:pt idx="147">
                  <c:v>14.7</c:v>
                </c:pt>
                <c:pt idx="148">
                  <c:v>14.8</c:v>
                </c:pt>
                <c:pt idx="149">
                  <c:v>14.9</c:v>
                </c:pt>
                <c:pt idx="150">
                  <c:v>15</c:v>
                </c:pt>
                <c:pt idx="151">
                  <c:v>15.1</c:v>
                </c:pt>
                <c:pt idx="152">
                  <c:v>15.2</c:v>
                </c:pt>
                <c:pt idx="153">
                  <c:v>15.3</c:v>
                </c:pt>
                <c:pt idx="154">
                  <c:v>15.4</c:v>
                </c:pt>
                <c:pt idx="155">
                  <c:v>15.5</c:v>
                </c:pt>
                <c:pt idx="156">
                  <c:v>15.6</c:v>
                </c:pt>
                <c:pt idx="157">
                  <c:v>15.7</c:v>
                </c:pt>
                <c:pt idx="158">
                  <c:v>15.8</c:v>
                </c:pt>
                <c:pt idx="159">
                  <c:v>15.9</c:v>
                </c:pt>
                <c:pt idx="160">
                  <c:v>16</c:v>
                </c:pt>
                <c:pt idx="161">
                  <c:v>16.100000000000001</c:v>
                </c:pt>
                <c:pt idx="162">
                  <c:v>16.2</c:v>
                </c:pt>
                <c:pt idx="163">
                  <c:v>16.3</c:v>
                </c:pt>
                <c:pt idx="164">
                  <c:v>16.399999999999999</c:v>
                </c:pt>
                <c:pt idx="165">
                  <c:v>16.5</c:v>
                </c:pt>
                <c:pt idx="166">
                  <c:v>16.600000000000001</c:v>
                </c:pt>
                <c:pt idx="167">
                  <c:v>16.7</c:v>
                </c:pt>
                <c:pt idx="168">
                  <c:v>16.8</c:v>
                </c:pt>
                <c:pt idx="169">
                  <c:v>16.899999999999999</c:v>
                </c:pt>
                <c:pt idx="170">
                  <c:v>17</c:v>
                </c:pt>
                <c:pt idx="171">
                  <c:v>17.100000000000001</c:v>
                </c:pt>
                <c:pt idx="172">
                  <c:v>17.2</c:v>
                </c:pt>
                <c:pt idx="173">
                  <c:v>17.3</c:v>
                </c:pt>
                <c:pt idx="174">
                  <c:v>17.399999999999999</c:v>
                </c:pt>
                <c:pt idx="175">
                  <c:v>17.5</c:v>
                </c:pt>
                <c:pt idx="176">
                  <c:v>17.600000000000001</c:v>
                </c:pt>
                <c:pt idx="177">
                  <c:v>17.7</c:v>
                </c:pt>
                <c:pt idx="178">
                  <c:v>17.8</c:v>
                </c:pt>
                <c:pt idx="179">
                  <c:v>17.899999999999999</c:v>
                </c:pt>
                <c:pt idx="180">
                  <c:v>18</c:v>
                </c:pt>
                <c:pt idx="181">
                  <c:v>18.100000000000001</c:v>
                </c:pt>
                <c:pt idx="182">
                  <c:v>18.2</c:v>
                </c:pt>
                <c:pt idx="183">
                  <c:v>18.3</c:v>
                </c:pt>
                <c:pt idx="184">
                  <c:v>18.399999999999999</c:v>
                </c:pt>
                <c:pt idx="185">
                  <c:v>18.5</c:v>
                </c:pt>
                <c:pt idx="186">
                  <c:v>18.600000000000001</c:v>
                </c:pt>
                <c:pt idx="187">
                  <c:v>18.7</c:v>
                </c:pt>
                <c:pt idx="188">
                  <c:v>18.8</c:v>
                </c:pt>
                <c:pt idx="189">
                  <c:v>18.899999999999999</c:v>
                </c:pt>
                <c:pt idx="190">
                  <c:v>19</c:v>
                </c:pt>
                <c:pt idx="191">
                  <c:v>19.100000000000001</c:v>
                </c:pt>
                <c:pt idx="192">
                  <c:v>19.2</c:v>
                </c:pt>
                <c:pt idx="193">
                  <c:v>19.3</c:v>
                </c:pt>
                <c:pt idx="194">
                  <c:v>19.399999999999999</c:v>
                </c:pt>
                <c:pt idx="195">
                  <c:v>19.5</c:v>
                </c:pt>
                <c:pt idx="196">
                  <c:v>19.600000000000001</c:v>
                </c:pt>
                <c:pt idx="197">
                  <c:v>19.7</c:v>
                </c:pt>
                <c:pt idx="198">
                  <c:v>19.8</c:v>
                </c:pt>
                <c:pt idx="199">
                  <c:v>19.899999999999999</c:v>
                </c:pt>
                <c:pt idx="200">
                  <c:v>20</c:v>
                </c:pt>
                <c:pt idx="201">
                  <c:v>20.100000000000001</c:v>
                </c:pt>
                <c:pt idx="202">
                  <c:v>20.2</c:v>
                </c:pt>
                <c:pt idx="203">
                  <c:v>20.3</c:v>
                </c:pt>
                <c:pt idx="204">
                  <c:v>20.399999999999999</c:v>
                </c:pt>
                <c:pt idx="205">
                  <c:v>20.5</c:v>
                </c:pt>
                <c:pt idx="206">
                  <c:v>20.6</c:v>
                </c:pt>
                <c:pt idx="207">
                  <c:v>20.7</c:v>
                </c:pt>
                <c:pt idx="208">
                  <c:v>20.8</c:v>
                </c:pt>
                <c:pt idx="209">
                  <c:v>20.9</c:v>
                </c:pt>
                <c:pt idx="210">
                  <c:v>21</c:v>
                </c:pt>
                <c:pt idx="211">
                  <c:v>21.1</c:v>
                </c:pt>
                <c:pt idx="212">
                  <c:v>21.2</c:v>
                </c:pt>
                <c:pt idx="213">
                  <c:v>21.3</c:v>
                </c:pt>
                <c:pt idx="214">
                  <c:v>21.4</c:v>
                </c:pt>
                <c:pt idx="215">
                  <c:v>21.5</c:v>
                </c:pt>
                <c:pt idx="216">
                  <c:v>21.6</c:v>
                </c:pt>
                <c:pt idx="217">
                  <c:v>21.7</c:v>
                </c:pt>
                <c:pt idx="218">
                  <c:v>21.8</c:v>
                </c:pt>
                <c:pt idx="219">
                  <c:v>21.9</c:v>
                </c:pt>
                <c:pt idx="220">
                  <c:v>22</c:v>
                </c:pt>
                <c:pt idx="221">
                  <c:v>22.1</c:v>
                </c:pt>
                <c:pt idx="222">
                  <c:v>22.2</c:v>
                </c:pt>
                <c:pt idx="223">
                  <c:v>22.3</c:v>
                </c:pt>
                <c:pt idx="224">
                  <c:v>22.4</c:v>
                </c:pt>
                <c:pt idx="225">
                  <c:v>22.5</c:v>
                </c:pt>
                <c:pt idx="226">
                  <c:v>22.6</c:v>
                </c:pt>
                <c:pt idx="227">
                  <c:v>22.7</c:v>
                </c:pt>
                <c:pt idx="228">
                  <c:v>22.8</c:v>
                </c:pt>
                <c:pt idx="229">
                  <c:v>22.9</c:v>
                </c:pt>
                <c:pt idx="230">
                  <c:v>23</c:v>
                </c:pt>
                <c:pt idx="231">
                  <c:v>23.1</c:v>
                </c:pt>
                <c:pt idx="232">
                  <c:v>23.2</c:v>
                </c:pt>
                <c:pt idx="233">
                  <c:v>23.3</c:v>
                </c:pt>
                <c:pt idx="234">
                  <c:v>23.4</c:v>
                </c:pt>
                <c:pt idx="235">
                  <c:v>23.5</c:v>
                </c:pt>
                <c:pt idx="236">
                  <c:v>23.6</c:v>
                </c:pt>
                <c:pt idx="237">
                  <c:v>23.7</c:v>
                </c:pt>
                <c:pt idx="238">
                  <c:v>23.8</c:v>
                </c:pt>
                <c:pt idx="239">
                  <c:v>23.9</c:v>
                </c:pt>
                <c:pt idx="240">
                  <c:v>24</c:v>
                </c:pt>
                <c:pt idx="241">
                  <c:v>24.1</c:v>
                </c:pt>
                <c:pt idx="242">
                  <c:v>24.2</c:v>
                </c:pt>
                <c:pt idx="243">
                  <c:v>24.3</c:v>
                </c:pt>
                <c:pt idx="244">
                  <c:v>24.4</c:v>
                </c:pt>
                <c:pt idx="245">
                  <c:v>24.5</c:v>
                </c:pt>
                <c:pt idx="246">
                  <c:v>24.6</c:v>
                </c:pt>
                <c:pt idx="247">
                  <c:v>24.7</c:v>
                </c:pt>
                <c:pt idx="248">
                  <c:v>24.8</c:v>
                </c:pt>
                <c:pt idx="249">
                  <c:v>24.9</c:v>
                </c:pt>
                <c:pt idx="250">
                  <c:v>25</c:v>
                </c:pt>
                <c:pt idx="251">
                  <c:v>25.1</c:v>
                </c:pt>
                <c:pt idx="252">
                  <c:v>25.2</c:v>
                </c:pt>
                <c:pt idx="253">
                  <c:v>25.3</c:v>
                </c:pt>
                <c:pt idx="254">
                  <c:v>25.4</c:v>
                </c:pt>
                <c:pt idx="255">
                  <c:v>25.5</c:v>
                </c:pt>
                <c:pt idx="256">
                  <c:v>25.6</c:v>
                </c:pt>
                <c:pt idx="257">
                  <c:v>25.7</c:v>
                </c:pt>
                <c:pt idx="258">
                  <c:v>25.8</c:v>
                </c:pt>
                <c:pt idx="259">
                  <c:v>25.9</c:v>
                </c:pt>
                <c:pt idx="260">
                  <c:v>26</c:v>
                </c:pt>
                <c:pt idx="261">
                  <c:v>26.1</c:v>
                </c:pt>
                <c:pt idx="262">
                  <c:v>26.2</c:v>
                </c:pt>
                <c:pt idx="263">
                  <c:v>26.3</c:v>
                </c:pt>
                <c:pt idx="264">
                  <c:v>26.4</c:v>
                </c:pt>
                <c:pt idx="265">
                  <c:v>26.5</c:v>
                </c:pt>
                <c:pt idx="266">
                  <c:v>26.6</c:v>
                </c:pt>
                <c:pt idx="267">
                  <c:v>26.7</c:v>
                </c:pt>
                <c:pt idx="268">
                  <c:v>26.8</c:v>
                </c:pt>
                <c:pt idx="269">
                  <c:v>26.9</c:v>
                </c:pt>
                <c:pt idx="270">
                  <c:v>27</c:v>
                </c:pt>
                <c:pt idx="271">
                  <c:v>27.1</c:v>
                </c:pt>
                <c:pt idx="272">
                  <c:v>27.2</c:v>
                </c:pt>
                <c:pt idx="273">
                  <c:v>27.3</c:v>
                </c:pt>
                <c:pt idx="274">
                  <c:v>27.4</c:v>
                </c:pt>
                <c:pt idx="275">
                  <c:v>27.5</c:v>
                </c:pt>
                <c:pt idx="276">
                  <c:v>27.6</c:v>
                </c:pt>
                <c:pt idx="277">
                  <c:v>27.7</c:v>
                </c:pt>
                <c:pt idx="278">
                  <c:v>27.8</c:v>
                </c:pt>
                <c:pt idx="279">
                  <c:v>27.9</c:v>
                </c:pt>
                <c:pt idx="280">
                  <c:v>28</c:v>
                </c:pt>
                <c:pt idx="281">
                  <c:v>28.1</c:v>
                </c:pt>
                <c:pt idx="282">
                  <c:v>28.2</c:v>
                </c:pt>
                <c:pt idx="283">
                  <c:v>28.3</c:v>
                </c:pt>
                <c:pt idx="284">
                  <c:v>28.4</c:v>
                </c:pt>
                <c:pt idx="285">
                  <c:v>28.5</c:v>
                </c:pt>
                <c:pt idx="286">
                  <c:v>28.6</c:v>
                </c:pt>
                <c:pt idx="287">
                  <c:v>28.7</c:v>
                </c:pt>
                <c:pt idx="288">
                  <c:v>28.8</c:v>
                </c:pt>
                <c:pt idx="289">
                  <c:v>28.9</c:v>
                </c:pt>
                <c:pt idx="290">
                  <c:v>29</c:v>
                </c:pt>
                <c:pt idx="291">
                  <c:v>29.1</c:v>
                </c:pt>
                <c:pt idx="292">
                  <c:v>29.2</c:v>
                </c:pt>
                <c:pt idx="293">
                  <c:v>29.3</c:v>
                </c:pt>
                <c:pt idx="294">
                  <c:v>29.4</c:v>
                </c:pt>
                <c:pt idx="295">
                  <c:v>29.5</c:v>
                </c:pt>
                <c:pt idx="296">
                  <c:v>29.6</c:v>
                </c:pt>
                <c:pt idx="297">
                  <c:v>29.7</c:v>
                </c:pt>
                <c:pt idx="298">
                  <c:v>29.8</c:v>
                </c:pt>
                <c:pt idx="299">
                  <c:v>29.9</c:v>
                </c:pt>
                <c:pt idx="300">
                  <c:v>30</c:v>
                </c:pt>
                <c:pt idx="301">
                  <c:v>30.1</c:v>
                </c:pt>
                <c:pt idx="302">
                  <c:v>30.2</c:v>
                </c:pt>
                <c:pt idx="303">
                  <c:v>30.3</c:v>
                </c:pt>
                <c:pt idx="304">
                  <c:v>30.4</c:v>
                </c:pt>
                <c:pt idx="305">
                  <c:v>30.5</c:v>
                </c:pt>
                <c:pt idx="306">
                  <c:v>30.6</c:v>
                </c:pt>
                <c:pt idx="307">
                  <c:v>30.7</c:v>
                </c:pt>
                <c:pt idx="308">
                  <c:v>30.8</c:v>
                </c:pt>
                <c:pt idx="309">
                  <c:v>30.9</c:v>
                </c:pt>
                <c:pt idx="310">
                  <c:v>31</c:v>
                </c:pt>
                <c:pt idx="311">
                  <c:v>31.1</c:v>
                </c:pt>
                <c:pt idx="312">
                  <c:v>31.2</c:v>
                </c:pt>
                <c:pt idx="313">
                  <c:v>31.3</c:v>
                </c:pt>
                <c:pt idx="314">
                  <c:v>31.4</c:v>
                </c:pt>
                <c:pt idx="315">
                  <c:v>31.5</c:v>
                </c:pt>
                <c:pt idx="316">
                  <c:v>31.6</c:v>
                </c:pt>
                <c:pt idx="317">
                  <c:v>31.7</c:v>
                </c:pt>
                <c:pt idx="318">
                  <c:v>31.8</c:v>
                </c:pt>
                <c:pt idx="319">
                  <c:v>31.9</c:v>
                </c:pt>
                <c:pt idx="320">
                  <c:v>32</c:v>
                </c:pt>
                <c:pt idx="321">
                  <c:v>32.1</c:v>
                </c:pt>
                <c:pt idx="322">
                  <c:v>32.200000000000003</c:v>
                </c:pt>
                <c:pt idx="323">
                  <c:v>32.299999999999997</c:v>
                </c:pt>
                <c:pt idx="324">
                  <c:v>32.4</c:v>
                </c:pt>
                <c:pt idx="325">
                  <c:v>32.5</c:v>
                </c:pt>
                <c:pt idx="326">
                  <c:v>32.6</c:v>
                </c:pt>
                <c:pt idx="327">
                  <c:v>32.700000000000003</c:v>
                </c:pt>
                <c:pt idx="328">
                  <c:v>32.799999999999997</c:v>
                </c:pt>
                <c:pt idx="329">
                  <c:v>32.9</c:v>
                </c:pt>
                <c:pt idx="330">
                  <c:v>33</c:v>
                </c:pt>
                <c:pt idx="331">
                  <c:v>33.1</c:v>
                </c:pt>
                <c:pt idx="332">
                  <c:v>33.200000000000003</c:v>
                </c:pt>
                <c:pt idx="333">
                  <c:v>33.299999999999997</c:v>
                </c:pt>
                <c:pt idx="334">
                  <c:v>33.4</c:v>
                </c:pt>
                <c:pt idx="335">
                  <c:v>33.5</c:v>
                </c:pt>
                <c:pt idx="336">
                  <c:v>33.6</c:v>
                </c:pt>
                <c:pt idx="337">
                  <c:v>33.700000000000003</c:v>
                </c:pt>
                <c:pt idx="338">
                  <c:v>33.799999999999997</c:v>
                </c:pt>
                <c:pt idx="339">
                  <c:v>33.9</c:v>
                </c:pt>
                <c:pt idx="340">
                  <c:v>34</c:v>
                </c:pt>
                <c:pt idx="341">
                  <c:v>34.1</c:v>
                </c:pt>
                <c:pt idx="342">
                  <c:v>34.200000000000003</c:v>
                </c:pt>
                <c:pt idx="343">
                  <c:v>34.299999999999997</c:v>
                </c:pt>
                <c:pt idx="344">
                  <c:v>34.4</c:v>
                </c:pt>
                <c:pt idx="345">
                  <c:v>34.5</c:v>
                </c:pt>
                <c:pt idx="346">
                  <c:v>34.6</c:v>
                </c:pt>
                <c:pt idx="347">
                  <c:v>34.700000000000003</c:v>
                </c:pt>
                <c:pt idx="348">
                  <c:v>34.799999999999997</c:v>
                </c:pt>
                <c:pt idx="349">
                  <c:v>34.9</c:v>
                </c:pt>
                <c:pt idx="350">
                  <c:v>35</c:v>
                </c:pt>
                <c:pt idx="351">
                  <c:v>35.1</c:v>
                </c:pt>
                <c:pt idx="352">
                  <c:v>35.200000000000003</c:v>
                </c:pt>
                <c:pt idx="353">
                  <c:v>35.299999999999997</c:v>
                </c:pt>
                <c:pt idx="354">
                  <c:v>35.4</c:v>
                </c:pt>
                <c:pt idx="355">
                  <c:v>35.5</c:v>
                </c:pt>
                <c:pt idx="356">
                  <c:v>35.6</c:v>
                </c:pt>
                <c:pt idx="357">
                  <c:v>35.700000000000003</c:v>
                </c:pt>
                <c:pt idx="358">
                  <c:v>35.799999999999997</c:v>
                </c:pt>
                <c:pt idx="359">
                  <c:v>35.9</c:v>
                </c:pt>
                <c:pt idx="360">
                  <c:v>36</c:v>
                </c:pt>
                <c:pt idx="361">
                  <c:v>36.1</c:v>
                </c:pt>
                <c:pt idx="362">
                  <c:v>36.200000000000003</c:v>
                </c:pt>
                <c:pt idx="363">
                  <c:v>36.299999999999997</c:v>
                </c:pt>
                <c:pt idx="364">
                  <c:v>36.4</c:v>
                </c:pt>
                <c:pt idx="365">
                  <c:v>36.5</c:v>
                </c:pt>
                <c:pt idx="366">
                  <c:v>36.6</c:v>
                </c:pt>
                <c:pt idx="367">
                  <c:v>36.700000000000003</c:v>
                </c:pt>
                <c:pt idx="368">
                  <c:v>36.799999999999997</c:v>
                </c:pt>
                <c:pt idx="369">
                  <c:v>36.9</c:v>
                </c:pt>
                <c:pt idx="370">
                  <c:v>37</c:v>
                </c:pt>
                <c:pt idx="371">
                  <c:v>37.1</c:v>
                </c:pt>
                <c:pt idx="372">
                  <c:v>37.200000000000003</c:v>
                </c:pt>
                <c:pt idx="373">
                  <c:v>37.299999999999997</c:v>
                </c:pt>
                <c:pt idx="374">
                  <c:v>37.4</c:v>
                </c:pt>
                <c:pt idx="375">
                  <c:v>37.5</c:v>
                </c:pt>
                <c:pt idx="376">
                  <c:v>37.6</c:v>
                </c:pt>
                <c:pt idx="377">
                  <c:v>37.700000000000003</c:v>
                </c:pt>
                <c:pt idx="378">
                  <c:v>37.799999999999997</c:v>
                </c:pt>
                <c:pt idx="379">
                  <c:v>37.9</c:v>
                </c:pt>
                <c:pt idx="380">
                  <c:v>38</c:v>
                </c:pt>
                <c:pt idx="381">
                  <c:v>38.1</c:v>
                </c:pt>
                <c:pt idx="382">
                  <c:v>38.200000000000003</c:v>
                </c:pt>
                <c:pt idx="383">
                  <c:v>38.299999999999997</c:v>
                </c:pt>
                <c:pt idx="384">
                  <c:v>38.4</c:v>
                </c:pt>
                <c:pt idx="385">
                  <c:v>38.5</c:v>
                </c:pt>
                <c:pt idx="386">
                  <c:v>38.6</c:v>
                </c:pt>
                <c:pt idx="387">
                  <c:v>38.700000000000003</c:v>
                </c:pt>
                <c:pt idx="388">
                  <c:v>38.799999999999997</c:v>
                </c:pt>
                <c:pt idx="389">
                  <c:v>38.9</c:v>
                </c:pt>
                <c:pt idx="390">
                  <c:v>39</c:v>
                </c:pt>
                <c:pt idx="391">
                  <c:v>39.1</c:v>
                </c:pt>
                <c:pt idx="392">
                  <c:v>39.200000000000003</c:v>
                </c:pt>
                <c:pt idx="393">
                  <c:v>39.299999999999997</c:v>
                </c:pt>
                <c:pt idx="394">
                  <c:v>39.4</c:v>
                </c:pt>
                <c:pt idx="395">
                  <c:v>39.5</c:v>
                </c:pt>
                <c:pt idx="396">
                  <c:v>39.6</c:v>
                </c:pt>
                <c:pt idx="397">
                  <c:v>39.700000000000003</c:v>
                </c:pt>
                <c:pt idx="398">
                  <c:v>39.799999999999997</c:v>
                </c:pt>
                <c:pt idx="399">
                  <c:v>39.9</c:v>
                </c:pt>
                <c:pt idx="400">
                  <c:v>40</c:v>
                </c:pt>
                <c:pt idx="401">
                  <c:v>40.1</c:v>
                </c:pt>
                <c:pt idx="402">
                  <c:v>40.200000000000003</c:v>
                </c:pt>
                <c:pt idx="403">
                  <c:v>40.299999999999997</c:v>
                </c:pt>
                <c:pt idx="404">
                  <c:v>40.4</c:v>
                </c:pt>
                <c:pt idx="405">
                  <c:v>40.5</c:v>
                </c:pt>
                <c:pt idx="406">
                  <c:v>40.6</c:v>
                </c:pt>
                <c:pt idx="407">
                  <c:v>40.700000000000003</c:v>
                </c:pt>
                <c:pt idx="408">
                  <c:v>40.799999999999997</c:v>
                </c:pt>
                <c:pt idx="409">
                  <c:v>40.9</c:v>
                </c:pt>
                <c:pt idx="410">
                  <c:v>41</c:v>
                </c:pt>
                <c:pt idx="411">
                  <c:v>41.1</c:v>
                </c:pt>
                <c:pt idx="412">
                  <c:v>41.2</c:v>
                </c:pt>
                <c:pt idx="413">
                  <c:v>41.3</c:v>
                </c:pt>
                <c:pt idx="414">
                  <c:v>41.4</c:v>
                </c:pt>
                <c:pt idx="415">
                  <c:v>41.5</c:v>
                </c:pt>
                <c:pt idx="416">
                  <c:v>41.6</c:v>
                </c:pt>
                <c:pt idx="417">
                  <c:v>41.7</c:v>
                </c:pt>
                <c:pt idx="418">
                  <c:v>41.8</c:v>
                </c:pt>
                <c:pt idx="419">
                  <c:v>41.9</c:v>
                </c:pt>
                <c:pt idx="420">
                  <c:v>42</c:v>
                </c:pt>
                <c:pt idx="421">
                  <c:v>42.1</c:v>
                </c:pt>
                <c:pt idx="422">
                  <c:v>42.2</c:v>
                </c:pt>
                <c:pt idx="423">
                  <c:v>42.3</c:v>
                </c:pt>
                <c:pt idx="424">
                  <c:v>42.4</c:v>
                </c:pt>
                <c:pt idx="425">
                  <c:v>42.5</c:v>
                </c:pt>
                <c:pt idx="426">
                  <c:v>42.6</c:v>
                </c:pt>
                <c:pt idx="427">
                  <c:v>42.7</c:v>
                </c:pt>
                <c:pt idx="428">
                  <c:v>42.8</c:v>
                </c:pt>
                <c:pt idx="429">
                  <c:v>42.9</c:v>
                </c:pt>
                <c:pt idx="430">
                  <c:v>43</c:v>
                </c:pt>
                <c:pt idx="431">
                  <c:v>43.1</c:v>
                </c:pt>
                <c:pt idx="432">
                  <c:v>43.2</c:v>
                </c:pt>
                <c:pt idx="433">
                  <c:v>43.3</c:v>
                </c:pt>
                <c:pt idx="434">
                  <c:v>43.4</c:v>
                </c:pt>
                <c:pt idx="435">
                  <c:v>43.5</c:v>
                </c:pt>
                <c:pt idx="436">
                  <c:v>43.6</c:v>
                </c:pt>
                <c:pt idx="437">
                  <c:v>43.7</c:v>
                </c:pt>
                <c:pt idx="438">
                  <c:v>43.8</c:v>
                </c:pt>
                <c:pt idx="439">
                  <c:v>43.9</c:v>
                </c:pt>
                <c:pt idx="440">
                  <c:v>44</c:v>
                </c:pt>
                <c:pt idx="441">
                  <c:v>44.1</c:v>
                </c:pt>
                <c:pt idx="442">
                  <c:v>44.2</c:v>
                </c:pt>
                <c:pt idx="443">
                  <c:v>44.3</c:v>
                </c:pt>
                <c:pt idx="444">
                  <c:v>44.4</c:v>
                </c:pt>
                <c:pt idx="445">
                  <c:v>44.5</c:v>
                </c:pt>
                <c:pt idx="446">
                  <c:v>44.6</c:v>
                </c:pt>
                <c:pt idx="447">
                  <c:v>44.7</c:v>
                </c:pt>
                <c:pt idx="448">
                  <c:v>44.8</c:v>
                </c:pt>
                <c:pt idx="449">
                  <c:v>44.9</c:v>
                </c:pt>
                <c:pt idx="450">
                  <c:v>45</c:v>
                </c:pt>
                <c:pt idx="451">
                  <c:v>45.1</c:v>
                </c:pt>
                <c:pt idx="452">
                  <c:v>45.2</c:v>
                </c:pt>
                <c:pt idx="453">
                  <c:v>45.3</c:v>
                </c:pt>
                <c:pt idx="454">
                  <c:v>45.4</c:v>
                </c:pt>
                <c:pt idx="455">
                  <c:v>45.5</c:v>
                </c:pt>
                <c:pt idx="456">
                  <c:v>45.6</c:v>
                </c:pt>
                <c:pt idx="457">
                  <c:v>45.7</c:v>
                </c:pt>
                <c:pt idx="458">
                  <c:v>45.8</c:v>
                </c:pt>
                <c:pt idx="459">
                  <c:v>45.9</c:v>
                </c:pt>
                <c:pt idx="460">
                  <c:v>46</c:v>
                </c:pt>
                <c:pt idx="461">
                  <c:v>46.1</c:v>
                </c:pt>
                <c:pt idx="462">
                  <c:v>46.2</c:v>
                </c:pt>
                <c:pt idx="463">
                  <c:v>46.3</c:v>
                </c:pt>
                <c:pt idx="464">
                  <c:v>46.4</c:v>
                </c:pt>
                <c:pt idx="465">
                  <c:v>46.5</c:v>
                </c:pt>
                <c:pt idx="466">
                  <c:v>46.6</c:v>
                </c:pt>
                <c:pt idx="467">
                  <c:v>46.7</c:v>
                </c:pt>
                <c:pt idx="468">
                  <c:v>46.8</c:v>
                </c:pt>
                <c:pt idx="469">
                  <c:v>46.9</c:v>
                </c:pt>
                <c:pt idx="470">
                  <c:v>47</c:v>
                </c:pt>
                <c:pt idx="471">
                  <c:v>47.1</c:v>
                </c:pt>
                <c:pt idx="472">
                  <c:v>47.2</c:v>
                </c:pt>
                <c:pt idx="473">
                  <c:v>47.3</c:v>
                </c:pt>
                <c:pt idx="474">
                  <c:v>47.4</c:v>
                </c:pt>
                <c:pt idx="475">
                  <c:v>47.5</c:v>
                </c:pt>
                <c:pt idx="476">
                  <c:v>47.6</c:v>
                </c:pt>
                <c:pt idx="477">
                  <c:v>47.7</c:v>
                </c:pt>
                <c:pt idx="478">
                  <c:v>47.8</c:v>
                </c:pt>
                <c:pt idx="479">
                  <c:v>47.9</c:v>
                </c:pt>
                <c:pt idx="480">
                  <c:v>48</c:v>
                </c:pt>
                <c:pt idx="481">
                  <c:v>48.1</c:v>
                </c:pt>
                <c:pt idx="482">
                  <c:v>48.2</c:v>
                </c:pt>
                <c:pt idx="483">
                  <c:v>48.3</c:v>
                </c:pt>
                <c:pt idx="484">
                  <c:v>48.4</c:v>
                </c:pt>
                <c:pt idx="485">
                  <c:v>48.5</c:v>
                </c:pt>
                <c:pt idx="486">
                  <c:v>48.6</c:v>
                </c:pt>
                <c:pt idx="487">
                  <c:v>48.7</c:v>
                </c:pt>
                <c:pt idx="488">
                  <c:v>48.8</c:v>
                </c:pt>
                <c:pt idx="489">
                  <c:v>48.9</c:v>
                </c:pt>
                <c:pt idx="490">
                  <c:v>49</c:v>
                </c:pt>
                <c:pt idx="491">
                  <c:v>49.1</c:v>
                </c:pt>
                <c:pt idx="492">
                  <c:v>49.2</c:v>
                </c:pt>
                <c:pt idx="493">
                  <c:v>49.3</c:v>
                </c:pt>
                <c:pt idx="494">
                  <c:v>49.4</c:v>
                </c:pt>
                <c:pt idx="495">
                  <c:v>49.5</c:v>
                </c:pt>
                <c:pt idx="496">
                  <c:v>49.6</c:v>
                </c:pt>
                <c:pt idx="497">
                  <c:v>49.7</c:v>
                </c:pt>
                <c:pt idx="498">
                  <c:v>49.8</c:v>
                </c:pt>
                <c:pt idx="499">
                  <c:v>49.9</c:v>
                </c:pt>
                <c:pt idx="500">
                  <c:v>50</c:v>
                </c:pt>
                <c:pt idx="501">
                  <c:v>50.1</c:v>
                </c:pt>
                <c:pt idx="502">
                  <c:v>50.2</c:v>
                </c:pt>
                <c:pt idx="503">
                  <c:v>50.3</c:v>
                </c:pt>
                <c:pt idx="504">
                  <c:v>50.4</c:v>
                </c:pt>
                <c:pt idx="505">
                  <c:v>50.5</c:v>
                </c:pt>
                <c:pt idx="506">
                  <c:v>50.6</c:v>
                </c:pt>
                <c:pt idx="507">
                  <c:v>50.7</c:v>
                </c:pt>
                <c:pt idx="508">
                  <c:v>50.8</c:v>
                </c:pt>
                <c:pt idx="509">
                  <c:v>50.9</c:v>
                </c:pt>
                <c:pt idx="510">
                  <c:v>51</c:v>
                </c:pt>
                <c:pt idx="511">
                  <c:v>51.1</c:v>
                </c:pt>
                <c:pt idx="512">
                  <c:v>51.2</c:v>
                </c:pt>
                <c:pt idx="513">
                  <c:v>51.3</c:v>
                </c:pt>
                <c:pt idx="514">
                  <c:v>51.4</c:v>
                </c:pt>
                <c:pt idx="515">
                  <c:v>51.5</c:v>
                </c:pt>
                <c:pt idx="516">
                  <c:v>51.6</c:v>
                </c:pt>
                <c:pt idx="517">
                  <c:v>51.7</c:v>
                </c:pt>
                <c:pt idx="518">
                  <c:v>51.8</c:v>
                </c:pt>
                <c:pt idx="519">
                  <c:v>51.9</c:v>
                </c:pt>
                <c:pt idx="520">
                  <c:v>52</c:v>
                </c:pt>
                <c:pt idx="521">
                  <c:v>52.1</c:v>
                </c:pt>
                <c:pt idx="522">
                  <c:v>52.2</c:v>
                </c:pt>
                <c:pt idx="523">
                  <c:v>52.3</c:v>
                </c:pt>
                <c:pt idx="524">
                  <c:v>52.4</c:v>
                </c:pt>
                <c:pt idx="525">
                  <c:v>52.5</c:v>
                </c:pt>
                <c:pt idx="526">
                  <c:v>52.6</c:v>
                </c:pt>
                <c:pt idx="527">
                  <c:v>52.7</c:v>
                </c:pt>
                <c:pt idx="528">
                  <c:v>52.8</c:v>
                </c:pt>
                <c:pt idx="529">
                  <c:v>52.9</c:v>
                </c:pt>
                <c:pt idx="530">
                  <c:v>53</c:v>
                </c:pt>
                <c:pt idx="531">
                  <c:v>53.1</c:v>
                </c:pt>
                <c:pt idx="532">
                  <c:v>53.2</c:v>
                </c:pt>
                <c:pt idx="533">
                  <c:v>53.3</c:v>
                </c:pt>
                <c:pt idx="534">
                  <c:v>53.4</c:v>
                </c:pt>
                <c:pt idx="535">
                  <c:v>53.5</c:v>
                </c:pt>
                <c:pt idx="536">
                  <c:v>53.6</c:v>
                </c:pt>
                <c:pt idx="537">
                  <c:v>53.7</c:v>
                </c:pt>
                <c:pt idx="538">
                  <c:v>53.8</c:v>
                </c:pt>
                <c:pt idx="539">
                  <c:v>53.9</c:v>
                </c:pt>
                <c:pt idx="540">
                  <c:v>54</c:v>
                </c:pt>
                <c:pt idx="541">
                  <c:v>54.1</c:v>
                </c:pt>
                <c:pt idx="542">
                  <c:v>54.2</c:v>
                </c:pt>
                <c:pt idx="543">
                  <c:v>54.3</c:v>
                </c:pt>
                <c:pt idx="544">
                  <c:v>54.4</c:v>
                </c:pt>
                <c:pt idx="545">
                  <c:v>54.5</c:v>
                </c:pt>
                <c:pt idx="546">
                  <c:v>54.6</c:v>
                </c:pt>
                <c:pt idx="547">
                  <c:v>54.7</c:v>
                </c:pt>
                <c:pt idx="548">
                  <c:v>54.8</c:v>
                </c:pt>
                <c:pt idx="549">
                  <c:v>54.9</c:v>
                </c:pt>
                <c:pt idx="550">
                  <c:v>55</c:v>
                </c:pt>
                <c:pt idx="551">
                  <c:v>55.1</c:v>
                </c:pt>
                <c:pt idx="552">
                  <c:v>55.2</c:v>
                </c:pt>
                <c:pt idx="553">
                  <c:v>55.3</c:v>
                </c:pt>
                <c:pt idx="554">
                  <c:v>55.4</c:v>
                </c:pt>
                <c:pt idx="555">
                  <c:v>55.5</c:v>
                </c:pt>
                <c:pt idx="556">
                  <c:v>55.6</c:v>
                </c:pt>
                <c:pt idx="557">
                  <c:v>55.7</c:v>
                </c:pt>
                <c:pt idx="558">
                  <c:v>55.8</c:v>
                </c:pt>
                <c:pt idx="559">
                  <c:v>55.9</c:v>
                </c:pt>
                <c:pt idx="560">
                  <c:v>56</c:v>
                </c:pt>
                <c:pt idx="561">
                  <c:v>56.1</c:v>
                </c:pt>
                <c:pt idx="562">
                  <c:v>56.2</c:v>
                </c:pt>
                <c:pt idx="563">
                  <c:v>56.3</c:v>
                </c:pt>
                <c:pt idx="564">
                  <c:v>56.4</c:v>
                </c:pt>
                <c:pt idx="565">
                  <c:v>56.5</c:v>
                </c:pt>
                <c:pt idx="566">
                  <c:v>56.6</c:v>
                </c:pt>
                <c:pt idx="567">
                  <c:v>56.7</c:v>
                </c:pt>
                <c:pt idx="568">
                  <c:v>56.8</c:v>
                </c:pt>
                <c:pt idx="569">
                  <c:v>56.9</c:v>
                </c:pt>
                <c:pt idx="570">
                  <c:v>57</c:v>
                </c:pt>
                <c:pt idx="571">
                  <c:v>57.1</c:v>
                </c:pt>
                <c:pt idx="572">
                  <c:v>57.2</c:v>
                </c:pt>
                <c:pt idx="573">
                  <c:v>57.3</c:v>
                </c:pt>
                <c:pt idx="574">
                  <c:v>57.4</c:v>
                </c:pt>
                <c:pt idx="575">
                  <c:v>57.5</c:v>
                </c:pt>
                <c:pt idx="576">
                  <c:v>57.6</c:v>
                </c:pt>
                <c:pt idx="577">
                  <c:v>57.7</c:v>
                </c:pt>
                <c:pt idx="578">
                  <c:v>57.8</c:v>
                </c:pt>
                <c:pt idx="579">
                  <c:v>57.9</c:v>
                </c:pt>
                <c:pt idx="580">
                  <c:v>58</c:v>
                </c:pt>
                <c:pt idx="581">
                  <c:v>58.1</c:v>
                </c:pt>
                <c:pt idx="582">
                  <c:v>58.2</c:v>
                </c:pt>
                <c:pt idx="583">
                  <c:v>58.3</c:v>
                </c:pt>
                <c:pt idx="584">
                  <c:v>58.4</c:v>
                </c:pt>
                <c:pt idx="585">
                  <c:v>58.5</c:v>
                </c:pt>
                <c:pt idx="586">
                  <c:v>58.6</c:v>
                </c:pt>
                <c:pt idx="587">
                  <c:v>58.7</c:v>
                </c:pt>
                <c:pt idx="588">
                  <c:v>58.8</c:v>
                </c:pt>
                <c:pt idx="589">
                  <c:v>58.9</c:v>
                </c:pt>
                <c:pt idx="590">
                  <c:v>59</c:v>
                </c:pt>
                <c:pt idx="591">
                  <c:v>59.1</c:v>
                </c:pt>
                <c:pt idx="592">
                  <c:v>59.2</c:v>
                </c:pt>
                <c:pt idx="593">
                  <c:v>59.3</c:v>
                </c:pt>
                <c:pt idx="594">
                  <c:v>59.4</c:v>
                </c:pt>
                <c:pt idx="595">
                  <c:v>59.5</c:v>
                </c:pt>
                <c:pt idx="596">
                  <c:v>59.6</c:v>
                </c:pt>
                <c:pt idx="597">
                  <c:v>59.7</c:v>
                </c:pt>
                <c:pt idx="598">
                  <c:v>59.8</c:v>
                </c:pt>
                <c:pt idx="599">
                  <c:v>59.9</c:v>
                </c:pt>
                <c:pt idx="600">
                  <c:v>60</c:v>
                </c:pt>
                <c:pt idx="601">
                  <c:v>60.1</c:v>
                </c:pt>
                <c:pt idx="602">
                  <c:v>60.2</c:v>
                </c:pt>
                <c:pt idx="603">
                  <c:v>60.3</c:v>
                </c:pt>
                <c:pt idx="604">
                  <c:v>60.4</c:v>
                </c:pt>
                <c:pt idx="605">
                  <c:v>60.5</c:v>
                </c:pt>
                <c:pt idx="606">
                  <c:v>60.6</c:v>
                </c:pt>
                <c:pt idx="607">
                  <c:v>60.7</c:v>
                </c:pt>
                <c:pt idx="608">
                  <c:v>60.8</c:v>
                </c:pt>
                <c:pt idx="609">
                  <c:v>60.9</c:v>
                </c:pt>
                <c:pt idx="610">
                  <c:v>61</c:v>
                </c:pt>
                <c:pt idx="611">
                  <c:v>61.1</c:v>
                </c:pt>
                <c:pt idx="612">
                  <c:v>61.2</c:v>
                </c:pt>
                <c:pt idx="613">
                  <c:v>61.3</c:v>
                </c:pt>
                <c:pt idx="614">
                  <c:v>61.4</c:v>
                </c:pt>
                <c:pt idx="615">
                  <c:v>61.5</c:v>
                </c:pt>
                <c:pt idx="616">
                  <c:v>61.6</c:v>
                </c:pt>
                <c:pt idx="617">
                  <c:v>61.7</c:v>
                </c:pt>
                <c:pt idx="618">
                  <c:v>61.8</c:v>
                </c:pt>
                <c:pt idx="619">
                  <c:v>61.9</c:v>
                </c:pt>
                <c:pt idx="620">
                  <c:v>62</c:v>
                </c:pt>
                <c:pt idx="621">
                  <c:v>62.1</c:v>
                </c:pt>
                <c:pt idx="622">
                  <c:v>62.2</c:v>
                </c:pt>
                <c:pt idx="623">
                  <c:v>62.3</c:v>
                </c:pt>
                <c:pt idx="624">
                  <c:v>62.4</c:v>
                </c:pt>
                <c:pt idx="625">
                  <c:v>62.5</c:v>
                </c:pt>
                <c:pt idx="626">
                  <c:v>62.6</c:v>
                </c:pt>
                <c:pt idx="627">
                  <c:v>62.7</c:v>
                </c:pt>
                <c:pt idx="628">
                  <c:v>62.8</c:v>
                </c:pt>
                <c:pt idx="629">
                  <c:v>62.9</c:v>
                </c:pt>
                <c:pt idx="630">
                  <c:v>63</c:v>
                </c:pt>
                <c:pt idx="631">
                  <c:v>63.1</c:v>
                </c:pt>
                <c:pt idx="632">
                  <c:v>63.2</c:v>
                </c:pt>
                <c:pt idx="633">
                  <c:v>63.3</c:v>
                </c:pt>
                <c:pt idx="634">
                  <c:v>63.4</c:v>
                </c:pt>
                <c:pt idx="635">
                  <c:v>63.5</c:v>
                </c:pt>
                <c:pt idx="636">
                  <c:v>63.6</c:v>
                </c:pt>
                <c:pt idx="637">
                  <c:v>63.7</c:v>
                </c:pt>
                <c:pt idx="638">
                  <c:v>63.8</c:v>
                </c:pt>
                <c:pt idx="639">
                  <c:v>63.9</c:v>
                </c:pt>
                <c:pt idx="640">
                  <c:v>64</c:v>
                </c:pt>
                <c:pt idx="641">
                  <c:v>64.099999999999994</c:v>
                </c:pt>
                <c:pt idx="642">
                  <c:v>64.2</c:v>
                </c:pt>
                <c:pt idx="643">
                  <c:v>64.3</c:v>
                </c:pt>
                <c:pt idx="644">
                  <c:v>64.400000000000006</c:v>
                </c:pt>
                <c:pt idx="645">
                  <c:v>64.5</c:v>
                </c:pt>
                <c:pt idx="646">
                  <c:v>64.599999999999994</c:v>
                </c:pt>
                <c:pt idx="647">
                  <c:v>64.7</c:v>
                </c:pt>
                <c:pt idx="648">
                  <c:v>64.8</c:v>
                </c:pt>
                <c:pt idx="649">
                  <c:v>64.900000000000006</c:v>
                </c:pt>
                <c:pt idx="650">
                  <c:v>65</c:v>
                </c:pt>
                <c:pt idx="651">
                  <c:v>65.099999999999994</c:v>
                </c:pt>
                <c:pt idx="652">
                  <c:v>65.2</c:v>
                </c:pt>
                <c:pt idx="653">
                  <c:v>65.3</c:v>
                </c:pt>
                <c:pt idx="654">
                  <c:v>65.400000000000006</c:v>
                </c:pt>
                <c:pt idx="655">
                  <c:v>65.5</c:v>
                </c:pt>
                <c:pt idx="656">
                  <c:v>65.599999999999994</c:v>
                </c:pt>
                <c:pt idx="657">
                  <c:v>65.7</c:v>
                </c:pt>
                <c:pt idx="658">
                  <c:v>65.8</c:v>
                </c:pt>
                <c:pt idx="659">
                  <c:v>65.900000000000006</c:v>
                </c:pt>
                <c:pt idx="660">
                  <c:v>66</c:v>
                </c:pt>
                <c:pt idx="661">
                  <c:v>66.099999999999994</c:v>
                </c:pt>
                <c:pt idx="662">
                  <c:v>66.2</c:v>
                </c:pt>
                <c:pt idx="663">
                  <c:v>66.3</c:v>
                </c:pt>
                <c:pt idx="664">
                  <c:v>66.400000000000006</c:v>
                </c:pt>
                <c:pt idx="665">
                  <c:v>66.5</c:v>
                </c:pt>
                <c:pt idx="666">
                  <c:v>66.599999999999994</c:v>
                </c:pt>
                <c:pt idx="667">
                  <c:v>66.7</c:v>
                </c:pt>
                <c:pt idx="668">
                  <c:v>66.8</c:v>
                </c:pt>
                <c:pt idx="669">
                  <c:v>66.900000000000006</c:v>
                </c:pt>
                <c:pt idx="670">
                  <c:v>67</c:v>
                </c:pt>
                <c:pt idx="671">
                  <c:v>67.099999999999994</c:v>
                </c:pt>
                <c:pt idx="672">
                  <c:v>67.2</c:v>
                </c:pt>
                <c:pt idx="673">
                  <c:v>67.3</c:v>
                </c:pt>
                <c:pt idx="674">
                  <c:v>67.400000000000006</c:v>
                </c:pt>
                <c:pt idx="675">
                  <c:v>67.5</c:v>
                </c:pt>
                <c:pt idx="676">
                  <c:v>67.599999999999994</c:v>
                </c:pt>
                <c:pt idx="677">
                  <c:v>67.7</c:v>
                </c:pt>
                <c:pt idx="678">
                  <c:v>67.8</c:v>
                </c:pt>
                <c:pt idx="679">
                  <c:v>67.900000000000006</c:v>
                </c:pt>
                <c:pt idx="680">
                  <c:v>68</c:v>
                </c:pt>
                <c:pt idx="681">
                  <c:v>68.099999999999994</c:v>
                </c:pt>
                <c:pt idx="682">
                  <c:v>68.2</c:v>
                </c:pt>
                <c:pt idx="683">
                  <c:v>68.3</c:v>
                </c:pt>
                <c:pt idx="684">
                  <c:v>68.400000000000006</c:v>
                </c:pt>
                <c:pt idx="685">
                  <c:v>68.5</c:v>
                </c:pt>
                <c:pt idx="686">
                  <c:v>68.599999999999994</c:v>
                </c:pt>
                <c:pt idx="687">
                  <c:v>68.7</c:v>
                </c:pt>
                <c:pt idx="688">
                  <c:v>68.8</c:v>
                </c:pt>
                <c:pt idx="689">
                  <c:v>68.900000000000006</c:v>
                </c:pt>
                <c:pt idx="690">
                  <c:v>69</c:v>
                </c:pt>
                <c:pt idx="691">
                  <c:v>69.099999999999994</c:v>
                </c:pt>
                <c:pt idx="692">
                  <c:v>69.2</c:v>
                </c:pt>
                <c:pt idx="693">
                  <c:v>69.3</c:v>
                </c:pt>
                <c:pt idx="694">
                  <c:v>69.400000000000006</c:v>
                </c:pt>
                <c:pt idx="695">
                  <c:v>69.5</c:v>
                </c:pt>
                <c:pt idx="696">
                  <c:v>69.599999999999994</c:v>
                </c:pt>
                <c:pt idx="697">
                  <c:v>69.7</c:v>
                </c:pt>
                <c:pt idx="698">
                  <c:v>69.8</c:v>
                </c:pt>
                <c:pt idx="699">
                  <c:v>69.900000000000006</c:v>
                </c:pt>
                <c:pt idx="700">
                  <c:v>70</c:v>
                </c:pt>
                <c:pt idx="701">
                  <c:v>70.099999999999994</c:v>
                </c:pt>
                <c:pt idx="702">
                  <c:v>70.2</c:v>
                </c:pt>
                <c:pt idx="703">
                  <c:v>70.3</c:v>
                </c:pt>
                <c:pt idx="704">
                  <c:v>70.400000000000006</c:v>
                </c:pt>
                <c:pt idx="705">
                  <c:v>70.5</c:v>
                </c:pt>
                <c:pt idx="706">
                  <c:v>70.599999999999994</c:v>
                </c:pt>
                <c:pt idx="707">
                  <c:v>70.7</c:v>
                </c:pt>
                <c:pt idx="708">
                  <c:v>70.8</c:v>
                </c:pt>
                <c:pt idx="709">
                  <c:v>70.900000000000006</c:v>
                </c:pt>
                <c:pt idx="710">
                  <c:v>71</c:v>
                </c:pt>
                <c:pt idx="711">
                  <c:v>71.099999999999994</c:v>
                </c:pt>
                <c:pt idx="712">
                  <c:v>71.2</c:v>
                </c:pt>
                <c:pt idx="713">
                  <c:v>71.3</c:v>
                </c:pt>
                <c:pt idx="714">
                  <c:v>71.400000000000006</c:v>
                </c:pt>
                <c:pt idx="715">
                  <c:v>71.5</c:v>
                </c:pt>
                <c:pt idx="716">
                  <c:v>71.599999999999994</c:v>
                </c:pt>
                <c:pt idx="717">
                  <c:v>71.7</c:v>
                </c:pt>
                <c:pt idx="718">
                  <c:v>71.8</c:v>
                </c:pt>
                <c:pt idx="719">
                  <c:v>71.900000000000006</c:v>
                </c:pt>
                <c:pt idx="720">
                  <c:v>72</c:v>
                </c:pt>
                <c:pt idx="721">
                  <c:v>72.099999999999994</c:v>
                </c:pt>
                <c:pt idx="722">
                  <c:v>72.2</c:v>
                </c:pt>
                <c:pt idx="723">
                  <c:v>72.3</c:v>
                </c:pt>
                <c:pt idx="724">
                  <c:v>72.400000000000006</c:v>
                </c:pt>
                <c:pt idx="725">
                  <c:v>72.5</c:v>
                </c:pt>
                <c:pt idx="726">
                  <c:v>72.599999999999994</c:v>
                </c:pt>
                <c:pt idx="727">
                  <c:v>72.7</c:v>
                </c:pt>
                <c:pt idx="728">
                  <c:v>72.8</c:v>
                </c:pt>
                <c:pt idx="729">
                  <c:v>72.900000000000006</c:v>
                </c:pt>
                <c:pt idx="730">
                  <c:v>73</c:v>
                </c:pt>
                <c:pt idx="731">
                  <c:v>73.099999999999994</c:v>
                </c:pt>
                <c:pt idx="732">
                  <c:v>73.2</c:v>
                </c:pt>
                <c:pt idx="733">
                  <c:v>73.3</c:v>
                </c:pt>
                <c:pt idx="734">
                  <c:v>73.400000000000006</c:v>
                </c:pt>
                <c:pt idx="735">
                  <c:v>73.5</c:v>
                </c:pt>
                <c:pt idx="736">
                  <c:v>73.599999999999994</c:v>
                </c:pt>
                <c:pt idx="737">
                  <c:v>73.7</c:v>
                </c:pt>
                <c:pt idx="738">
                  <c:v>73.8</c:v>
                </c:pt>
                <c:pt idx="739">
                  <c:v>73.900000000000006</c:v>
                </c:pt>
                <c:pt idx="740">
                  <c:v>74</c:v>
                </c:pt>
                <c:pt idx="741">
                  <c:v>74.099999999999994</c:v>
                </c:pt>
                <c:pt idx="742">
                  <c:v>74.2</c:v>
                </c:pt>
                <c:pt idx="743">
                  <c:v>74.3</c:v>
                </c:pt>
                <c:pt idx="744">
                  <c:v>74.400000000000006</c:v>
                </c:pt>
                <c:pt idx="745">
                  <c:v>74.5</c:v>
                </c:pt>
                <c:pt idx="746">
                  <c:v>74.599999999999994</c:v>
                </c:pt>
                <c:pt idx="747">
                  <c:v>74.7</c:v>
                </c:pt>
                <c:pt idx="748">
                  <c:v>74.8</c:v>
                </c:pt>
                <c:pt idx="749">
                  <c:v>74.900000000000006</c:v>
                </c:pt>
                <c:pt idx="750">
                  <c:v>75</c:v>
                </c:pt>
                <c:pt idx="751">
                  <c:v>75.099999999999994</c:v>
                </c:pt>
                <c:pt idx="752">
                  <c:v>75.2</c:v>
                </c:pt>
                <c:pt idx="753">
                  <c:v>75.3</c:v>
                </c:pt>
                <c:pt idx="754">
                  <c:v>75.400000000000006</c:v>
                </c:pt>
                <c:pt idx="755">
                  <c:v>75.5</c:v>
                </c:pt>
                <c:pt idx="756">
                  <c:v>75.599999999999994</c:v>
                </c:pt>
                <c:pt idx="757">
                  <c:v>75.7</c:v>
                </c:pt>
                <c:pt idx="758">
                  <c:v>75.8</c:v>
                </c:pt>
                <c:pt idx="759">
                  <c:v>75.900000000000006</c:v>
                </c:pt>
                <c:pt idx="760">
                  <c:v>76</c:v>
                </c:pt>
                <c:pt idx="761">
                  <c:v>76.099999999999994</c:v>
                </c:pt>
                <c:pt idx="762">
                  <c:v>76.2</c:v>
                </c:pt>
                <c:pt idx="763">
                  <c:v>76.3</c:v>
                </c:pt>
                <c:pt idx="764">
                  <c:v>76.400000000000006</c:v>
                </c:pt>
                <c:pt idx="765">
                  <c:v>76.5</c:v>
                </c:pt>
                <c:pt idx="766">
                  <c:v>76.599999999999994</c:v>
                </c:pt>
                <c:pt idx="767">
                  <c:v>76.7</c:v>
                </c:pt>
                <c:pt idx="768">
                  <c:v>76.8</c:v>
                </c:pt>
                <c:pt idx="769">
                  <c:v>76.900000000000006</c:v>
                </c:pt>
                <c:pt idx="770">
                  <c:v>77</c:v>
                </c:pt>
                <c:pt idx="771">
                  <c:v>77.099999999999994</c:v>
                </c:pt>
                <c:pt idx="772">
                  <c:v>77.2</c:v>
                </c:pt>
                <c:pt idx="773">
                  <c:v>77.3</c:v>
                </c:pt>
                <c:pt idx="774">
                  <c:v>77.400000000000006</c:v>
                </c:pt>
                <c:pt idx="775">
                  <c:v>77.5</c:v>
                </c:pt>
                <c:pt idx="776">
                  <c:v>77.599999999999994</c:v>
                </c:pt>
                <c:pt idx="777">
                  <c:v>77.7</c:v>
                </c:pt>
                <c:pt idx="778">
                  <c:v>77.8</c:v>
                </c:pt>
                <c:pt idx="779">
                  <c:v>77.900000000000006</c:v>
                </c:pt>
                <c:pt idx="780">
                  <c:v>78</c:v>
                </c:pt>
                <c:pt idx="781">
                  <c:v>78.099999999999994</c:v>
                </c:pt>
                <c:pt idx="782">
                  <c:v>78.2</c:v>
                </c:pt>
                <c:pt idx="783">
                  <c:v>78.3</c:v>
                </c:pt>
                <c:pt idx="784">
                  <c:v>78.400000000000006</c:v>
                </c:pt>
                <c:pt idx="785">
                  <c:v>78.5</c:v>
                </c:pt>
                <c:pt idx="786">
                  <c:v>78.599999999999994</c:v>
                </c:pt>
                <c:pt idx="787">
                  <c:v>78.7</c:v>
                </c:pt>
                <c:pt idx="788">
                  <c:v>78.8</c:v>
                </c:pt>
                <c:pt idx="789">
                  <c:v>78.900000000000006</c:v>
                </c:pt>
                <c:pt idx="790">
                  <c:v>79</c:v>
                </c:pt>
                <c:pt idx="791">
                  <c:v>79.099999999999994</c:v>
                </c:pt>
                <c:pt idx="792">
                  <c:v>79.2</c:v>
                </c:pt>
                <c:pt idx="793">
                  <c:v>79.3</c:v>
                </c:pt>
                <c:pt idx="794">
                  <c:v>79.400000000000006</c:v>
                </c:pt>
                <c:pt idx="795">
                  <c:v>79.5</c:v>
                </c:pt>
                <c:pt idx="796">
                  <c:v>79.599999999999994</c:v>
                </c:pt>
                <c:pt idx="797">
                  <c:v>79.7</c:v>
                </c:pt>
                <c:pt idx="798">
                  <c:v>79.8</c:v>
                </c:pt>
                <c:pt idx="799">
                  <c:v>79.900000000000006</c:v>
                </c:pt>
                <c:pt idx="800">
                  <c:v>80</c:v>
                </c:pt>
                <c:pt idx="801">
                  <c:v>80.099999999999994</c:v>
                </c:pt>
                <c:pt idx="802">
                  <c:v>80.2</c:v>
                </c:pt>
                <c:pt idx="803">
                  <c:v>80.3</c:v>
                </c:pt>
                <c:pt idx="804">
                  <c:v>80.400000000000006</c:v>
                </c:pt>
                <c:pt idx="805">
                  <c:v>80.5</c:v>
                </c:pt>
                <c:pt idx="806">
                  <c:v>80.599999999999994</c:v>
                </c:pt>
                <c:pt idx="807">
                  <c:v>80.7</c:v>
                </c:pt>
                <c:pt idx="808">
                  <c:v>80.8</c:v>
                </c:pt>
                <c:pt idx="809">
                  <c:v>80.900000000000006</c:v>
                </c:pt>
                <c:pt idx="810">
                  <c:v>81</c:v>
                </c:pt>
                <c:pt idx="811">
                  <c:v>81.099999999999994</c:v>
                </c:pt>
                <c:pt idx="812">
                  <c:v>81.2</c:v>
                </c:pt>
                <c:pt idx="813">
                  <c:v>81.3</c:v>
                </c:pt>
                <c:pt idx="814">
                  <c:v>81.400000000000006</c:v>
                </c:pt>
                <c:pt idx="815">
                  <c:v>81.5</c:v>
                </c:pt>
                <c:pt idx="816">
                  <c:v>81.599999999999994</c:v>
                </c:pt>
                <c:pt idx="817">
                  <c:v>81.7</c:v>
                </c:pt>
                <c:pt idx="818">
                  <c:v>81.8</c:v>
                </c:pt>
                <c:pt idx="819">
                  <c:v>81.900000000000006</c:v>
                </c:pt>
                <c:pt idx="820">
                  <c:v>82</c:v>
                </c:pt>
                <c:pt idx="821">
                  <c:v>82.1</c:v>
                </c:pt>
                <c:pt idx="822">
                  <c:v>82.2</c:v>
                </c:pt>
                <c:pt idx="823">
                  <c:v>82.3</c:v>
                </c:pt>
                <c:pt idx="824">
                  <c:v>82.4</c:v>
                </c:pt>
                <c:pt idx="825">
                  <c:v>82.5</c:v>
                </c:pt>
                <c:pt idx="826">
                  <c:v>82.6</c:v>
                </c:pt>
                <c:pt idx="827">
                  <c:v>82.7</c:v>
                </c:pt>
                <c:pt idx="828">
                  <c:v>82.8</c:v>
                </c:pt>
                <c:pt idx="829">
                  <c:v>82.9</c:v>
                </c:pt>
                <c:pt idx="830">
                  <c:v>83</c:v>
                </c:pt>
                <c:pt idx="831">
                  <c:v>83.1</c:v>
                </c:pt>
                <c:pt idx="832">
                  <c:v>83.2</c:v>
                </c:pt>
                <c:pt idx="833">
                  <c:v>83.3</c:v>
                </c:pt>
                <c:pt idx="834">
                  <c:v>83.4</c:v>
                </c:pt>
                <c:pt idx="835">
                  <c:v>83.5</c:v>
                </c:pt>
                <c:pt idx="836">
                  <c:v>83.6</c:v>
                </c:pt>
                <c:pt idx="837">
                  <c:v>83.7</c:v>
                </c:pt>
                <c:pt idx="838">
                  <c:v>83.8</c:v>
                </c:pt>
                <c:pt idx="839">
                  <c:v>83.9</c:v>
                </c:pt>
                <c:pt idx="840">
                  <c:v>84</c:v>
                </c:pt>
                <c:pt idx="841">
                  <c:v>84.1</c:v>
                </c:pt>
                <c:pt idx="842">
                  <c:v>84.2</c:v>
                </c:pt>
                <c:pt idx="843">
                  <c:v>84.3</c:v>
                </c:pt>
                <c:pt idx="844">
                  <c:v>84.4</c:v>
                </c:pt>
                <c:pt idx="845">
                  <c:v>84.5</c:v>
                </c:pt>
                <c:pt idx="846">
                  <c:v>84.6</c:v>
                </c:pt>
                <c:pt idx="847">
                  <c:v>84.7</c:v>
                </c:pt>
                <c:pt idx="848">
                  <c:v>84.8</c:v>
                </c:pt>
                <c:pt idx="849">
                  <c:v>84.9</c:v>
                </c:pt>
                <c:pt idx="850">
                  <c:v>85</c:v>
                </c:pt>
                <c:pt idx="851">
                  <c:v>85.1</c:v>
                </c:pt>
                <c:pt idx="852">
                  <c:v>85.2</c:v>
                </c:pt>
                <c:pt idx="853">
                  <c:v>85.3</c:v>
                </c:pt>
                <c:pt idx="854">
                  <c:v>85.4</c:v>
                </c:pt>
                <c:pt idx="855">
                  <c:v>85.5</c:v>
                </c:pt>
                <c:pt idx="856">
                  <c:v>85.6</c:v>
                </c:pt>
                <c:pt idx="857">
                  <c:v>85.7</c:v>
                </c:pt>
                <c:pt idx="858">
                  <c:v>85.8</c:v>
                </c:pt>
                <c:pt idx="859">
                  <c:v>85.9</c:v>
                </c:pt>
                <c:pt idx="860">
                  <c:v>86</c:v>
                </c:pt>
                <c:pt idx="861">
                  <c:v>86.1</c:v>
                </c:pt>
                <c:pt idx="862">
                  <c:v>86.2</c:v>
                </c:pt>
                <c:pt idx="863">
                  <c:v>86.3</c:v>
                </c:pt>
                <c:pt idx="864">
                  <c:v>86.4</c:v>
                </c:pt>
                <c:pt idx="865">
                  <c:v>86.5</c:v>
                </c:pt>
                <c:pt idx="866">
                  <c:v>86.6</c:v>
                </c:pt>
                <c:pt idx="867">
                  <c:v>86.7</c:v>
                </c:pt>
                <c:pt idx="868">
                  <c:v>86.8</c:v>
                </c:pt>
                <c:pt idx="869">
                  <c:v>86.9</c:v>
                </c:pt>
                <c:pt idx="870">
                  <c:v>87</c:v>
                </c:pt>
                <c:pt idx="871">
                  <c:v>87.1</c:v>
                </c:pt>
                <c:pt idx="872">
                  <c:v>87.2</c:v>
                </c:pt>
                <c:pt idx="873">
                  <c:v>87.3</c:v>
                </c:pt>
                <c:pt idx="874">
                  <c:v>87.4</c:v>
                </c:pt>
                <c:pt idx="875">
                  <c:v>87.5</c:v>
                </c:pt>
                <c:pt idx="876">
                  <c:v>87.6</c:v>
                </c:pt>
                <c:pt idx="877">
                  <c:v>87.7</c:v>
                </c:pt>
                <c:pt idx="878">
                  <c:v>87.8</c:v>
                </c:pt>
                <c:pt idx="879">
                  <c:v>87.9</c:v>
                </c:pt>
                <c:pt idx="880">
                  <c:v>88</c:v>
                </c:pt>
                <c:pt idx="881">
                  <c:v>88.1</c:v>
                </c:pt>
                <c:pt idx="882">
                  <c:v>88.2</c:v>
                </c:pt>
                <c:pt idx="883">
                  <c:v>88.3</c:v>
                </c:pt>
                <c:pt idx="884">
                  <c:v>88.4</c:v>
                </c:pt>
                <c:pt idx="885">
                  <c:v>88.5</c:v>
                </c:pt>
                <c:pt idx="886">
                  <c:v>88.6</c:v>
                </c:pt>
                <c:pt idx="887">
                  <c:v>88.7</c:v>
                </c:pt>
                <c:pt idx="888">
                  <c:v>88.8</c:v>
                </c:pt>
                <c:pt idx="889">
                  <c:v>88.9</c:v>
                </c:pt>
                <c:pt idx="890">
                  <c:v>89</c:v>
                </c:pt>
                <c:pt idx="891">
                  <c:v>89.1</c:v>
                </c:pt>
                <c:pt idx="892">
                  <c:v>89.2</c:v>
                </c:pt>
                <c:pt idx="893">
                  <c:v>89.3</c:v>
                </c:pt>
                <c:pt idx="894">
                  <c:v>89.4</c:v>
                </c:pt>
                <c:pt idx="895">
                  <c:v>89.5</c:v>
                </c:pt>
                <c:pt idx="896">
                  <c:v>89.6</c:v>
                </c:pt>
                <c:pt idx="897">
                  <c:v>89.7</c:v>
                </c:pt>
                <c:pt idx="898">
                  <c:v>89.8</c:v>
                </c:pt>
                <c:pt idx="899">
                  <c:v>89.9</c:v>
                </c:pt>
                <c:pt idx="900">
                  <c:v>90</c:v>
                </c:pt>
                <c:pt idx="901">
                  <c:v>90.1</c:v>
                </c:pt>
                <c:pt idx="902">
                  <c:v>90.2</c:v>
                </c:pt>
                <c:pt idx="903">
                  <c:v>90.3</c:v>
                </c:pt>
                <c:pt idx="904">
                  <c:v>90.4</c:v>
                </c:pt>
                <c:pt idx="905">
                  <c:v>90.5</c:v>
                </c:pt>
                <c:pt idx="906">
                  <c:v>90.6</c:v>
                </c:pt>
                <c:pt idx="907">
                  <c:v>90.7</c:v>
                </c:pt>
                <c:pt idx="908">
                  <c:v>90.8</c:v>
                </c:pt>
                <c:pt idx="909">
                  <c:v>90.9</c:v>
                </c:pt>
                <c:pt idx="910">
                  <c:v>91</c:v>
                </c:pt>
                <c:pt idx="911">
                  <c:v>91.1</c:v>
                </c:pt>
                <c:pt idx="912">
                  <c:v>91.2</c:v>
                </c:pt>
                <c:pt idx="913">
                  <c:v>91.3</c:v>
                </c:pt>
                <c:pt idx="914">
                  <c:v>91.4</c:v>
                </c:pt>
                <c:pt idx="915">
                  <c:v>91.5</c:v>
                </c:pt>
                <c:pt idx="916">
                  <c:v>91.6</c:v>
                </c:pt>
                <c:pt idx="917">
                  <c:v>91.7</c:v>
                </c:pt>
                <c:pt idx="918">
                  <c:v>91.8</c:v>
                </c:pt>
                <c:pt idx="919">
                  <c:v>91.9</c:v>
                </c:pt>
                <c:pt idx="920">
                  <c:v>92</c:v>
                </c:pt>
                <c:pt idx="921">
                  <c:v>92.1</c:v>
                </c:pt>
                <c:pt idx="922">
                  <c:v>92.2</c:v>
                </c:pt>
                <c:pt idx="923">
                  <c:v>92.3</c:v>
                </c:pt>
                <c:pt idx="924">
                  <c:v>92.4</c:v>
                </c:pt>
                <c:pt idx="925">
                  <c:v>92.5</c:v>
                </c:pt>
                <c:pt idx="926">
                  <c:v>92.6</c:v>
                </c:pt>
                <c:pt idx="927">
                  <c:v>92.7</c:v>
                </c:pt>
                <c:pt idx="928">
                  <c:v>92.8</c:v>
                </c:pt>
                <c:pt idx="929">
                  <c:v>92.9</c:v>
                </c:pt>
                <c:pt idx="930">
                  <c:v>93</c:v>
                </c:pt>
                <c:pt idx="931">
                  <c:v>93.1</c:v>
                </c:pt>
                <c:pt idx="932">
                  <c:v>93.2</c:v>
                </c:pt>
                <c:pt idx="933">
                  <c:v>93.3</c:v>
                </c:pt>
                <c:pt idx="934">
                  <c:v>93.4</c:v>
                </c:pt>
                <c:pt idx="935">
                  <c:v>93.5</c:v>
                </c:pt>
                <c:pt idx="936">
                  <c:v>93.6</c:v>
                </c:pt>
                <c:pt idx="937">
                  <c:v>93.7</c:v>
                </c:pt>
                <c:pt idx="938">
                  <c:v>93.8</c:v>
                </c:pt>
                <c:pt idx="939">
                  <c:v>93.9</c:v>
                </c:pt>
                <c:pt idx="940">
                  <c:v>94</c:v>
                </c:pt>
                <c:pt idx="941">
                  <c:v>94.1</c:v>
                </c:pt>
                <c:pt idx="942">
                  <c:v>94.2</c:v>
                </c:pt>
                <c:pt idx="943">
                  <c:v>94.3</c:v>
                </c:pt>
                <c:pt idx="944">
                  <c:v>94.4</c:v>
                </c:pt>
                <c:pt idx="945">
                  <c:v>94.5</c:v>
                </c:pt>
                <c:pt idx="946">
                  <c:v>94.6</c:v>
                </c:pt>
                <c:pt idx="947">
                  <c:v>94.7</c:v>
                </c:pt>
                <c:pt idx="948">
                  <c:v>94.8</c:v>
                </c:pt>
                <c:pt idx="949">
                  <c:v>94.9</c:v>
                </c:pt>
                <c:pt idx="950">
                  <c:v>95</c:v>
                </c:pt>
                <c:pt idx="951">
                  <c:v>95.1</c:v>
                </c:pt>
                <c:pt idx="952">
                  <c:v>95.2</c:v>
                </c:pt>
                <c:pt idx="953">
                  <c:v>95.3</c:v>
                </c:pt>
                <c:pt idx="954">
                  <c:v>95.4</c:v>
                </c:pt>
                <c:pt idx="955">
                  <c:v>95.5</c:v>
                </c:pt>
                <c:pt idx="956">
                  <c:v>95.6</c:v>
                </c:pt>
                <c:pt idx="957">
                  <c:v>95.7</c:v>
                </c:pt>
                <c:pt idx="958">
                  <c:v>95.8</c:v>
                </c:pt>
                <c:pt idx="959">
                  <c:v>95.9</c:v>
                </c:pt>
                <c:pt idx="960">
                  <c:v>96</c:v>
                </c:pt>
                <c:pt idx="961">
                  <c:v>96.1</c:v>
                </c:pt>
                <c:pt idx="962">
                  <c:v>96.2</c:v>
                </c:pt>
                <c:pt idx="963">
                  <c:v>96.3</c:v>
                </c:pt>
                <c:pt idx="964">
                  <c:v>96.4</c:v>
                </c:pt>
                <c:pt idx="965">
                  <c:v>96.5</c:v>
                </c:pt>
                <c:pt idx="966">
                  <c:v>96.6</c:v>
                </c:pt>
                <c:pt idx="967">
                  <c:v>96.7</c:v>
                </c:pt>
                <c:pt idx="968">
                  <c:v>96.8</c:v>
                </c:pt>
                <c:pt idx="969">
                  <c:v>96.9</c:v>
                </c:pt>
                <c:pt idx="970">
                  <c:v>97</c:v>
                </c:pt>
                <c:pt idx="971">
                  <c:v>97.1</c:v>
                </c:pt>
                <c:pt idx="972">
                  <c:v>97.2</c:v>
                </c:pt>
                <c:pt idx="973">
                  <c:v>97.3</c:v>
                </c:pt>
                <c:pt idx="974">
                  <c:v>97.4</c:v>
                </c:pt>
                <c:pt idx="975">
                  <c:v>97.5</c:v>
                </c:pt>
                <c:pt idx="976">
                  <c:v>97.6</c:v>
                </c:pt>
                <c:pt idx="977">
                  <c:v>97.7</c:v>
                </c:pt>
                <c:pt idx="978">
                  <c:v>97.8</c:v>
                </c:pt>
                <c:pt idx="979">
                  <c:v>97.9</c:v>
                </c:pt>
                <c:pt idx="980">
                  <c:v>98</c:v>
                </c:pt>
                <c:pt idx="981">
                  <c:v>98.1</c:v>
                </c:pt>
                <c:pt idx="982">
                  <c:v>98.2</c:v>
                </c:pt>
                <c:pt idx="983">
                  <c:v>98.3</c:v>
                </c:pt>
                <c:pt idx="984">
                  <c:v>98.4</c:v>
                </c:pt>
                <c:pt idx="985">
                  <c:v>98.5</c:v>
                </c:pt>
                <c:pt idx="986">
                  <c:v>98.6</c:v>
                </c:pt>
                <c:pt idx="987">
                  <c:v>98.7</c:v>
                </c:pt>
                <c:pt idx="988">
                  <c:v>98.8</c:v>
                </c:pt>
                <c:pt idx="989">
                  <c:v>98.9</c:v>
                </c:pt>
                <c:pt idx="990">
                  <c:v>99</c:v>
                </c:pt>
                <c:pt idx="991">
                  <c:v>99.1</c:v>
                </c:pt>
                <c:pt idx="992">
                  <c:v>99.2</c:v>
                </c:pt>
                <c:pt idx="993">
                  <c:v>99.3</c:v>
                </c:pt>
                <c:pt idx="994">
                  <c:v>99.4</c:v>
                </c:pt>
                <c:pt idx="995">
                  <c:v>99.5</c:v>
                </c:pt>
                <c:pt idx="996">
                  <c:v>99.6</c:v>
                </c:pt>
                <c:pt idx="997">
                  <c:v>99.7</c:v>
                </c:pt>
                <c:pt idx="998">
                  <c:v>99.8</c:v>
                </c:pt>
                <c:pt idx="999">
                  <c:v>99.9</c:v>
                </c:pt>
                <c:pt idx="1000">
                  <c:v>100</c:v>
                </c:pt>
                <c:pt idx="1001">
                  <c:v>100.1</c:v>
                </c:pt>
                <c:pt idx="1002">
                  <c:v>100.2</c:v>
                </c:pt>
                <c:pt idx="1003">
                  <c:v>100.3</c:v>
                </c:pt>
                <c:pt idx="1004">
                  <c:v>100.4</c:v>
                </c:pt>
                <c:pt idx="1005">
                  <c:v>100.5</c:v>
                </c:pt>
                <c:pt idx="1006">
                  <c:v>100.6</c:v>
                </c:pt>
                <c:pt idx="1007">
                  <c:v>100.7</c:v>
                </c:pt>
                <c:pt idx="1008">
                  <c:v>100.8</c:v>
                </c:pt>
                <c:pt idx="1009">
                  <c:v>100.9</c:v>
                </c:pt>
                <c:pt idx="1010">
                  <c:v>101</c:v>
                </c:pt>
                <c:pt idx="1011">
                  <c:v>101.1</c:v>
                </c:pt>
                <c:pt idx="1012">
                  <c:v>101.2</c:v>
                </c:pt>
                <c:pt idx="1013">
                  <c:v>101.3</c:v>
                </c:pt>
                <c:pt idx="1014">
                  <c:v>101.4</c:v>
                </c:pt>
                <c:pt idx="1015">
                  <c:v>101.5</c:v>
                </c:pt>
                <c:pt idx="1016">
                  <c:v>101.6</c:v>
                </c:pt>
                <c:pt idx="1017">
                  <c:v>101.7</c:v>
                </c:pt>
                <c:pt idx="1018">
                  <c:v>101.8</c:v>
                </c:pt>
                <c:pt idx="1019">
                  <c:v>101.9</c:v>
                </c:pt>
                <c:pt idx="1020">
                  <c:v>102</c:v>
                </c:pt>
                <c:pt idx="1021">
                  <c:v>102.1</c:v>
                </c:pt>
                <c:pt idx="1022">
                  <c:v>102.2</c:v>
                </c:pt>
                <c:pt idx="1023">
                  <c:v>102.3</c:v>
                </c:pt>
                <c:pt idx="1024">
                  <c:v>102.4</c:v>
                </c:pt>
                <c:pt idx="1025">
                  <c:v>102.5</c:v>
                </c:pt>
                <c:pt idx="1026">
                  <c:v>102.6</c:v>
                </c:pt>
                <c:pt idx="1027">
                  <c:v>102.7</c:v>
                </c:pt>
                <c:pt idx="1028">
                  <c:v>102.8</c:v>
                </c:pt>
                <c:pt idx="1029">
                  <c:v>102.9</c:v>
                </c:pt>
                <c:pt idx="1030">
                  <c:v>103</c:v>
                </c:pt>
                <c:pt idx="1031">
                  <c:v>103.1</c:v>
                </c:pt>
                <c:pt idx="1032">
                  <c:v>103.2</c:v>
                </c:pt>
                <c:pt idx="1033">
                  <c:v>103.3</c:v>
                </c:pt>
                <c:pt idx="1034">
                  <c:v>103.4</c:v>
                </c:pt>
                <c:pt idx="1035">
                  <c:v>103.5</c:v>
                </c:pt>
                <c:pt idx="1036">
                  <c:v>103.6</c:v>
                </c:pt>
                <c:pt idx="1037">
                  <c:v>103.7</c:v>
                </c:pt>
                <c:pt idx="1038">
                  <c:v>103.8</c:v>
                </c:pt>
                <c:pt idx="1039">
                  <c:v>103.9</c:v>
                </c:pt>
                <c:pt idx="1040">
                  <c:v>104</c:v>
                </c:pt>
                <c:pt idx="1041">
                  <c:v>104.1</c:v>
                </c:pt>
                <c:pt idx="1042">
                  <c:v>104.2</c:v>
                </c:pt>
                <c:pt idx="1043">
                  <c:v>104.3</c:v>
                </c:pt>
                <c:pt idx="1044">
                  <c:v>104.4</c:v>
                </c:pt>
                <c:pt idx="1045">
                  <c:v>104.5</c:v>
                </c:pt>
                <c:pt idx="1046">
                  <c:v>104.6</c:v>
                </c:pt>
                <c:pt idx="1047">
                  <c:v>104.7</c:v>
                </c:pt>
                <c:pt idx="1048">
                  <c:v>104.8</c:v>
                </c:pt>
                <c:pt idx="1049">
                  <c:v>104.9</c:v>
                </c:pt>
                <c:pt idx="1050">
                  <c:v>105</c:v>
                </c:pt>
                <c:pt idx="1051">
                  <c:v>105.1</c:v>
                </c:pt>
                <c:pt idx="1052">
                  <c:v>105.2</c:v>
                </c:pt>
                <c:pt idx="1053">
                  <c:v>105.3</c:v>
                </c:pt>
                <c:pt idx="1054">
                  <c:v>105.4</c:v>
                </c:pt>
                <c:pt idx="1055">
                  <c:v>105.5</c:v>
                </c:pt>
                <c:pt idx="1056">
                  <c:v>105.6</c:v>
                </c:pt>
                <c:pt idx="1057">
                  <c:v>105.7</c:v>
                </c:pt>
                <c:pt idx="1058">
                  <c:v>105.8</c:v>
                </c:pt>
                <c:pt idx="1059">
                  <c:v>105.9</c:v>
                </c:pt>
                <c:pt idx="1060">
                  <c:v>106</c:v>
                </c:pt>
                <c:pt idx="1061">
                  <c:v>106.1</c:v>
                </c:pt>
                <c:pt idx="1062">
                  <c:v>106.2</c:v>
                </c:pt>
                <c:pt idx="1063">
                  <c:v>106.3</c:v>
                </c:pt>
                <c:pt idx="1064">
                  <c:v>106.4</c:v>
                </c:pt>
                <c:pt idx="1065">
                  <c:v>106.5</c:v>
                </c:pt>
                <c:pt idx="1066">
                  <c:v>106.6</c:v>
                </c:pt>
                <c:pt idx="1067">
                  <c:v>106.7</c:v>
                </c:pt>
                <c:pt idx="1068">
                  <c:v>106.8</c:v>
                </c:pt>
                <c:pt idx="1069">
                  <c:v>106.9</c:v>
                </c:pt>
                <c:pt idx="1070">
                  <c:v>107</c:v>
                </c:pt>
                <c:pt idx="1071">
                  <c:v>107.1</c:v>
                </c:pt>
                <c:pt idx="1072">
                  <c:v>107.2</c:v>
                </c:pt>
                <c:pt idx="1073">
                  <c:v>107.3</c:v>
                </c:pt>
                <c:pt idx="1074">
                  <c:v>107.4</c:v>
                </c:pt>
                <c:pt idx="1075">
                  <c:v>107.5</c:v>
                </c:pt>
                <c:pt idx="1076">
                  <c:v>107.6</c:v>
                </c:pt>
                <c:pt idx="1077">
                  <c:v>107.7</c:v>
                </c:pt>
                <c:pt idx="1078">
                  <c:v>107.8</c:v>
                </c:pt>
                <c:pt idx="1079">
                  <c:v>107.9</c:v>
                </c:pt>
                <c:pt idx="1080">
                  <c:v>108</c:v>
                </c:pt>
                <c:pt idx="1081">
                  <c:v>108.1</c:v>
                </c:pt>
                <c:pt idx="1082">
                  <c:v>108.2</c:v>
                </c:pt>
                <c:pt idx="1083">
                  <c:v>108.3</c:v>
                </c:pt>
                <c:pt idx="1084">
                  <c:v>108.4</c:v>
                </c:pt>
                <c:pt idx="1085">
                  <c:v>108.5</c:v>
                </c:pt>
                <c:pt idx="1086">
                  <c:v>108.6</c:v>
                </c:pt>
                <c:pt idx="1087">
                  <c:v>108.7</c:v>
                </c:pt>
                <c:pt idx="1088">
                  <c:v>108.8</c:v>
                </c:pt>
                <c:pt idx="1089">
                  <c:v>108.9</c:v>
                </c:pt>
                <c:pt idx="1090">
                  <c:v>109</c:v>
                </c:pt>
                <c:pt idx="1091">
                  <c:v>109.1</c:v>
                </c:pt>
                <c:pt idx="1092">
                  <c:v>109.2</c:v>
                </c:pt>
                <c:pt idx="1093">
                  <c:v>109.3</c:v>
                </c:pt>
                <c:pt idx="1094">
                  <c:v>109.4</c:v>
                </c:pt>
                <c:pt idx="1095">
                  <c:v>109.5</c:v>
                </c:pt>
                <c:pt idx="1096">
                  <c:v>109.6</c:v>
                </c:pt>
                <c:pt idx="1097">
                  <c:v>109.7</c:v>
                </c:pt>
                <c:pt idx="1098">
                  <c:v>109.8</c:v>
                </c:pt>
                <c:pt idx="1099">
                  <c:v>109.9</c:v>
                </c:pt>
                <c:pt idx="1100">
                  <c:v>110</c:v>
                </c:pt>
                <c:pt idx="1101">
                  <c:v>110.1</c:v>
                </c:pt>
                <c:pt idx="1102">
                  <c:v>110.2</c:v>
                </c:pt>
                <c:pt idx="1103">
                  <c:v>110.3</c:v>
                </c:pt>
                <c:pt idx="1104">
                  <c:v>110.4</c:v>
                </c:pt>
                <c:pt idx="1105">
                  <c:v>110.5</c:v>
                </c:pt>
                <c:pt idx="1106">
                  <c:v>110.6</c:v>
                </c:pt>
                <c:pt idx="1107">
                  <c:v>110.7</c:v>
                </c:pt>
                <c:pt idx="1108">
                  <c:v>110.8</c:v>
                </c:pt>
                <c:pt idx="1109">
                  <c:v>110.9</c:v>
                </c:pt>
                <c:pt idx="1110">
                  <c:v>111</c:v>
                </c:pt>
                <c:pt idx="1111">
                  <c:v>111.1</c:v>
                </c:pt>
                <c:pt idx="1112">
                  <c:v>111.2</c:v>
                </c:pt>
                <c:pt idx="1113">
                  <c:v>111.3</c:v>
                </c:pt>
                <c:pt idx="1114">
                  <c:v>111.4</c:v>
                </c:pt>
                <c:pt idx="1115">
                  <c:v>111.5</c:v>
                </c:pt>
                <c:pt idx="1116">
                  <c:v>111.6</c:v>
                </c:pt>
                <c:pt idx="1117">
                  <c:v>111.7</c:v>
                </c:pt>
                <c:pt idx="1118">
                  <c:v>111.8</c:v>
                </c:pt>
                <c:pt idx="1119">
                  <c:v>111.9</c:v>
                </c:pt>
                <c:pt idx="1120">
                  <c:v>112</c:v>
                </c:pt>
                <c:pt idx="1121">
                  <c:v>112.1</c:v>
                </c:pt>
                <c:pt idx="1122">
                  <c:v>112.2</c:v>
                </c:pt>
                <c:pt idx="1123">
                  <c:v>112.3</c:v>
                </c:pt>
                <c:pt idx="1124">
                  <c:v>112.4</c:v>
                </c:pt>
                <c:pt idx="1125">
                  <c:v>112.5</c:v>
                </c:pt>
                <c:pt idx="1126">
                  <c:v>112.6</c:v>
                </c:pt>
                <c:pt idx="1127">
                  <c:v>112.7</c:v>
                </c:pt>
                <c:pt idx="1128">
                  <c:v>112.8</c:v>
                </c:pt>
                <c:pt idx="1129">
                  <c:v>112.9</c:v>
                </c:pt>
                <c:pt idx="1130">
                  <c:v>113</c:v>
                </c:pt>
                <c:pt idx="1131">
                  <c:v>113.1</c:v>
                </c:pt>
                <c:pt idx="1132">
                  <c:v>113.2</c:v>
                </c:pt>
                <c:pt idx="1133">
                  <c:v>113.3</c:v>
                </c:pt>
                <c:pt idx="1134">
                  <c:v>113.4</c:v>
                </c:pt>
                <c:pt idx="1135">
                  <c:v>113.5</c:v>
                </c:pt>
                <c:pt idx="1136">
                  <c:v>113.6</c:v>
                </c:pt>
                <c:pt idx="1137">
                  <c:v>113.7</c:v>
                </c:pt>
                <c:pt idx="1138">
                  <c:v>113.8</c:v>
                </c:pt>
                <c:pt idx="1139">
                  <c:v>113.9</c:v>
                </c:pt>
                <c:pt idx="1140">
                  <c:v>114</c:v>
                </c:pt>
                <c:pt idx="1141">
                  <c:v>114.1</c:v>
                </c:pt>
                <c:pt idx="1142">
                  <c:v>114.2</c:v>
                </c:pt>
                <c:pt idx="1143">
                  <c:v>114.3</c:v>
                </c:pt>
                <c:pt idx="1144">
                  <c:v>114.4</c:v>
                </c:pt>
                <c:pt idx="1145">
                  <c:v>114.5</c:v>
                </c:pt>
                <c:pt idx="1146">
                  <c:v>114.6</c:v>
                </c:pt>
                <c:pt idx="1147">
                  <c:v>114.7</c:v>
                </c:pt>
                <c:pt idx="1148">
                  <c:v>114.8</c:v>
                </c:pt>
                <c:pt idx="1149">
                  <c:v>114.9</c:v>
                </c:pt>
                <c:pt idx="1150">
                  <c:v>115</c:v>
                </c:pt>
                <c:pt idx="1151">
                  <c:v>115.1</c:v>
                </c:pt>
                <c:pt idx="1152">
                  <c:v>115.2</c:v>
                </c:pt>
                <c:pt idx="1153">
                  <c:v>115.3</c:v>
                </c:pt>
                <c:pt idx="1154">
                  <c:v>115.4</c:v>
                </c:pt>
                <c:pt idx="1155">
                  <c:v>115.5</c:v>
                </c:pt>
                <c:pt idx="1156">
                  <c:v>115.6</c:v>
                </c:pt>
                <c:pt idx="1157">
                  <c:v>115.7</c:v>
                </c:pt>
                <c:pt idx="1158">
                  <c:v>115.8</c:v>
                </c:pt>
                <c:pt idx="1159">
                  <c:v>115.9</c:v>
                </c:pt>
                <c:pt idx="1160">
                  <c:v>116</c:v>
                </c:pt>
                <c:pt idx="1161">
                  <c:v>116.1</c:v>
                </c:pt>
                <c:pt idx="1162">
                  <c:v>116.2</c:v>
                </c:pt>
                <c:pt idx="1163">
                  <c:v>116.3</c:v>
                </c:pt>
                <c:pt idx="1164">
                  <c:v>116.4</c:v>
                </c:pt>
                <c:pt idx="1165">
                  <c:v>116.5</c:v>
                </c:pt>
                <c:pt idx="1166">
                  <c:v>116.6</c:v>
                </c:pt>
                <c:pt idx="1167">
                  <c:v>116.7</c:v>
                </c:pt>
                <c:pt idx="1168">
                  <c:v>116.8</c:v>
                </c:pt>
                <c:pt idx="1169">
                  <c:v>116.9</c:v>
                </c:pt>
                <c:pt idx="1170">
                  <c:v>117</c:v>
                </c:pt>
                <c:pt idx="1171">
                  <c:v>117.1</c:v>
                </c:pt>
                <c:pt idx="1172">
                  <c:v>117.2</c:v>
                </c:pt>
                <c:pt idx="1173">
                  <c:v>117.3</c:v>
                </c:pt>
                <c:pt idx="1174">
                  <c:v>117.4</c:v>
                </c:pt>
                <c:pt idx="1175">
                  <c:v>117.5</c:v>
                </c:pt>
                <c:pt idx="1176">
                  <c:v>117.6</c:v>
                </c:pt>
                <c:pt idx="1177">
                  <c:v>117.7</c:v>
                </c:pt>
                <c:pt idx="1178">
                  <c:v>117.8</c:v>
                </c:pt>
                <c:pt idx="1179">
                  <c:v>117.9</c:v>
                </c:pt>
                <c:pt idx="1180">
                  <c:v>118</c:v>
                </c:pt>
                <c:pt idx="1181">
                  <c:v>118.1</c:v>
                </c:pt>
                <c:pt idx="1182">
                  <c:v>118.2</c:v>
                </c:pt>
                <c:pt idx="1183">
                  <c:v>118.3</c:v>
                </c:pt>
                <c:pt idx="1184">
                  <c:v>118.4</c:v>
                </c:pt>
                <c:pt idx="1185">
                  <c:v>118.5</c:v>
                </c:pt>
                <c:pt idx="1186">
                  <c:v>118.6</c:v>
                </c:pt>
                <c:pt idx="1187">
                  <c:v>118.7</c:v>
                </c:pt>
                <c:pt idx="1188">
                  <c:v>118.8</c:v>
                </c:pt>
                <c:pt idx="1189">
                  <c:v>118.9</c:v>
                </c:pt>
                <c:pt idx="1190">
                  <c:v>119</c:v>
                </c:pt>
                <c:pt idx="1191">
                  <c:v>119.1</c:v>
                </c:pt>
                <c:pt idx="1192">
                  <c:v>119.2</c:v>
                </c:pt>
                <c:pt idx="1193">
                  <c:v>119.3</c:v>
                </c:pt>
                <c:pt idx="1194">
                  <c:v>119.4</c:v>
                </c:pt>
                <c:pt idx="1195">
                  <c:v>119.5</c:v>
                </c:pt>
                <c:pt idx="1196">
                  <c:v>119.6</c:v>
                </c:pt>
                <c:pt idx="1197">
                  <c:v>119.7</c:v>
                </c:pt>
                <c:pt idx="1198">
                  <c:v>119.8</c:v>
                </c:pt>
                <c:pt idx="1199">
                  <c:v>119.9</c:v>
                </c:pt>
                <c:pt idx="1200">
                  <c:v>120</c:v>
                </c:pt>
                <c:pt idx="1201">
                  <c:v>120.1</c:v>
                </c:pt>
                <c:pt idx="1202">
                  <c:v>120.2</c:v>
                </c:pt>
                <c:pt idx="1203">
                  <c:v>120.3</c:v>
                </c:pt>
                <c:pt idx="1204">
                  <c:v>120.4</c:v>
                </c:pt>
                <c:pt idx="1205">
                  <c:v>120.5</c:v>
                </c:pt>
                <c:pt idx="1206">
                  <c:v>120.6</c:v>
                </c:pt>
                <c:pt idx="1207">
                  <c:v>120.7</c:v>
                </c:pt>
                <c:pt idx="1208">
                  <c:v>120.8</c:v>
                </c:pt>
                <c:pt idx="1209">
                  <c:v>120.9</c:v>
                </c:pt>
                <c:pt idx="1210">
                  <c:v>121</c:v>
                </c:pt>
                <c:pt idx="1211">
                  <c:v>121.1</c:v>
                </c:pt>
                <c:pt idx="1212">
                  <c:v>121.2</c:v>
                </c:pt>
                <c:pt idx="1213">
                  <c:v>121.3</c:v>
                </c:pt>
                <c:pt idx="1214">
                  <c:v>121.4</c:v>
                </c:pt>
                <c:pt idx="1215">
                  <c:v>121.5</c:v>
                </c:pt>
                <c:pt idx="1216">
                  <c:v>121.6</c:v>
                </c:pt>
                <c:pt idx="1217">
                  <c:v>121.7</c:v>
                </c:pt>
                <c:pt idx="1218">
                  <c:v>121.8</c:v>
                </c:pt>
                <c:pt idx="1219">
                  <c:v>121.9</c:v>
                </c:pt>
                <c:pt idx="1220">
                  <c:v>122</c:v>
                </c:pt>
                <c:pt idx="1221">
                  <c:v>122.1</c:v>
                </c:pt>
                <c:pt idx="1222">
                  <c:v>122.2</c:v>
                </c:pt>
                <c:pt idx="1223">
                  <c:v>122.3</c:v>
                </c:pt>
                <c:pt idx="1224">
                  <c:v>122.4</c:v>
                </c:pt>
                <c:pt idx="1225">
                  <c:v>122.5</c:v>
                </c:pt>
                <c:pt idx="1226">
                  <c:v>122.6</c:v>
                </c:pt>
                <c:pt idx="1227">
                  <c:v>122.7</c:v>
                </c:pt>
                <c:pt idx="1228">
                  <c:v>122.8</c:v>
                </c:pt>
                <c:pt idx="1229">
                  <c:v>122.9</c:v>
                </c:pt>
                <c:pt idx="1230">
                  <c:v>123</c:v>
                </c:pt>
                <c:pt idx="1231">
                  <c:v>123.1</c:v>
                </c:pt>
                <c:pt idx="1232">
                  <c:v>123.2</c:v>
                </c:pt>
                <c:pt idx="1233">
                  <c:v>123.3</c:v>
                </c:pt>
                <c:pt idx="1234">
                  <c:v>123.4</c:v>
                </c:pt>
                <c:pt idx="1235">
                  <c:v>123.5</c:v>
                </c:pt>
                <c:pt idx="1236">
                  <c:v>123.6</c:v>
                </c:pt>
                <c:pt idx="1237">
                  <c:v>123.7</c:v>
                </c:pt>
                <c:pt idx="1238">
                  <c:v>123.8</c:v>
                </c:pt>
                <c:pt idx="1239">
                  <c:v>123.9</c:v>
                </c:pt>
                <c:pt idx="1240">
                  <c:v>124</c:v>
                </c:pt>
                <c:pt idx="1241">
                  <c:v>124.1</c:v>
                </c:pt>
                <c:pt idx="1242">
                  <c:v>124.2</c:v>
                </c:pt>
                <c:pt idx="1243">
                  <c:v>124.3</c:v>
                </c:pt>
                <c:pt idx="1244">
                  <c:v>124.4</c:v>
                </c:pt>
                <c:pt idx="1245">
                  <c:v>124.5</c:v>
                </c:pt>
                <c:pt idx="1246">
                  <c:v>124.6</c:v>
                </c:pt>
                <c:pt idx="1247">
                  <c:v>124.7</c:v>
                </c:pt>
                <c:pt idx="1248">
                  <c:v>124.8</c:v>
                </c:pt>
                <c:pt idx="1249">
                  <c:v>124.9</c:v>
                </c:pt>
                <c:pt idx="1250">
                  <c:v>125</c:v>
                </c:pt>
                <c:pt idx="1251">
                  <c:v>125.1</c:v>
                </c:pt>
                <c:pt idx="1252">
                  <c:v>125.2</c:v>
                </c:pt>
                <c:pt idx="1253">
                  <c:v>125.3</c:v>
                </c:pt>
                <c:pt idx="1254">
                  <c:v>125.4</c:v>
                </c:pt>
                <c:pt idx="1255">
                  <c:v>125.5</c:v>
                </c:pt>
                <c:pt idx="1256">
                  <c:v>125.6</c:v>
                </c:pt>
                <c:pt idx="1257">
                  <c:v>125.7</c:v>
                </c:pt>
                <c:pt idx="1258">
                  <c:v>125.8</c:v>
                </c:pt>
                <c:pt idx="1259">
                  <c:v>125.9</c:v>
                </c:pt>
                <c:pt idx="1260">
                  <c:v>126</c:v>
                </c:pt>
                <c:pt idx="1261">
                  <c:v>126.1</c:v>
                </c:pt>
                <c:pt idx="1262">
                  <c:v>126.2</c:v>
                </c:pt>
                <c:pt idx="1263">
                  <c:v>126.3</c:v>
                </c:pt>
                <c:pt idx="1264">
                  <c:v>126.4</c:v>
                </c:pt>
                <c:pt idx="1265">
                  <c:v>126.5</c:v>
                </c:pt>
                <c:pt idx="1266">
                  <c:v>126.6</c:v>
                </c:pt>
                <c:pt idx="1267">
                  <c:v>126.7</c:v>
                </c:pt>
                <c:pt idx="1268">
                  <c:v>126.8</c:v>
                </c:pt>
                <c:pt idx="1269">
                  <c:v>126.9</c:v>
                </c:pt>
                <c:pt idx="1270">
                  <c:v>127</c:v>
                </c:pt>
                <c:pt idx="1271">
                  <c:v>127.1</c:v>
                </c:pt>
                <c:pt idx="1272">
                  <c:v>127.2</c:v>
                </c:pt>
                <c:pt idx="1273">
                  <c:v>127.3</c:v>
                </c:pt>
                <c:pt idx="1274">
                  <c:v>127.4</c:v>
                </c:pt>
                <c:pt idx="1275">
                  <c:v>127.5</c:v>
                </c:pt>
                <c:pt idx="1276">
                  <c:v>127.6</c:v>
                </c:pt>
                <c:pt idx="1277">
                  <c:v>127.7</c:v>
                </c:pt>
                <c:pt idx="1278">
                  <c:v>127.8</c:v>
                </c:pt>
                <c:pt idx="1279">
                  <c:v>127.9</c:v>
                </c:pt>
                <c:pt idx="1280">
                  <c:v>128</c:v>
                </c:pt>
                <c:pt idx="1281">
                  <c:v>128.1</c:v>
                </c:pt>
                <c:pt idx="1282">
                  <c:v>128.19999999999999</c:v>
                </c:pt>
                <c:pt idx="1283">
                  <c:v>128.30000000000001</c:v>
                </c:pt>
                <c:pt idx="1284">
                  <c:v>128.4</c:v>
                </c:pt>
                <c:pt idx="1285">
                  <c:v>128.5</c:v>
                </c:pt>
                <c:pt idx="1286">
                  <c:v>128.6</c:v>
                </c:pt>
                <c:pt idx="1287">
                  <c:v>128.69999999999999</c:v>
                </c:pt>
                <c:pt idx="1288">
                  <c:v>128.80000000000001</c:v>
                </c:pt>
                <c:pt idx="1289">
                  <c:v>128.9</c:v>
                </c:pt>
                <c:pt idx="1290">
                  <c:v>129</c:v>
                </c:pt>
                <c:pt idx="1291">
                  <c:v>129.1</c:v>
                </c:pt>
                <c:pt idx="1292">
                  <c:v>129.19999999999999</c:v>
                </c:pt>
                <c:pt idx="1293">
                  <c:v>129.30000000000001</c:v>
                </c:pt>
                <c:pt idx="1294">
                  <c:v>129.4</c:v>
                </c:pt>
                <c:pt idx="1295">
                  <c:v>129.5</c:v>
                </c:pt>
                <c:pt idx="1296">
                  <c:v>129.6</c:v>
                </c:pt>
                <c:pt idx="1297">
                  <c:v>129.69999999999999</c:v>
                </c:pt>
                <c:pt idx="1298">
                  <c:v>129.80000000000001</c:v>
                </c:pt>
                <c:pt idx="1299">
                  <c:v>129.9</c:v>
                </c:pt>
                <c:pt idx="1300">
                  <c:v>130</c:v>
                </c:pt>
                <c:pt idx="1301">
                  <c:v>130.1</c:v>
                </c:pt>
                <c:pt idx="1302">
                  <c:v>130.19999999999999</c:v>
                </c:pt>
                <c:pt idx="1303">
                  <c:v>130.30000000000001</c:v>
                </c:pt>
                <c:pt idx="1304">
                  <c:v>130.4</c:v>
                </c:pt>
                <c:pt idx="1305">
                  <c:v>130.5</c:v>
                </c:pt>
                <c:pt idx="1306">
                  <c:v>130.6</c:v>
                </c:pt>
                <c:pt idx="1307">
                  <c:v>130.69999999999999</c:v>
                </c:pt>
                <c:pt idx="1308">
                  <c:v>130.80000000000001</c:v>
                </c:pt>
                <c:pt idx="1309">
                  <c:v>130.9</c:v>
                </c:pt>
                <c:pt idx="1310">
                  <c:v>131</c:v>
                </c:pt>
                <c:pt idx="1311">
                  <c:v>131.1</c:v>
                </c:pt>
                <c:pt idx="1312">
                  <c:v>131.19999999999999</c:v>
                </c:pt>
                <c:pt idx="1313">
                  <c:v>131.30000000000001</c:v>
                </c:pt>
                <c:pt idx="1314">
                  <c:v>131.4</c:v>
                </c:pt>
                <c:pt idx="1315">
                  <c:v>131.5</c:v>
                </c:pt>
                <c:pt idx="1316">
                  <c:v>131.6</c:v>
                </c:pt>
                <c:pt idx="1317">
                  <c:v>131.69999999999999</c:v>
                </c:pt>
                <c:pt idx="1318">
                  <c:v>131.80000000000001</c:v>
                </c:pt>
                <c:pt idx="1319">
                  <c:v>131.9</c:v>
                </c:pt>
                <c:pt idx="1320">
                  <c:v>132</c:v>
                </c:pt>
                <c:pt idx="1321">
                  <c:v>132.1</c:v>
                </c:pt>
                <c:pt idx="1322">
                  <c:v>132.19999999999999</c:v>
                </c:pt>
                <c:pt idx="1323">
                  <c:v>132.30000000000001</c:v>
                </c:pt>
                <c:pt idx="1324">
                  <c:v>132.4</c:v>
                </c:pt>
                <c:pt idx="1325">
                  <c:v>132.5</c:v>
                </c:pt>
                <c:pt idx="1326">
                  <c:v>132.6</c:v>
                </c:pt>
                <c:pt idx="1327">
                  <c:v>132.69999999999999</c:v>
                </c:pt>
                <c:pt idx="1328">
                  <c:v>132.80000000000001</c:v>
                </c:pt>
                <c:pt idx="1329">
                  <c:v>132.9</c:v>
                </c:pt>
                <c:pt idx="1330">
                  <c:v>133</c:v>
                </c:pt>
                <c:pt idx="1331">
                  <c:v>133.1</c:v>
                </c:pt>
                <c:pt idx="1332">
                  <c:v>133.19999999999999</c:v>
                </c:pt>
                <c:pt idx="1333">
                  <c:v>133.30000000000001</c:v>
                </c:pt>
                <c:pt idx="1334">
                  <c:v>133.4</c:v>
                </c:pt>
                <c:pt idx="1335">
                  <c:v>133.5</c:v>
                </c:pt>
                <c:pt idx="1336">
                  <c:v>133.6</c:v>
                </c:pt>
                <c:pt idx="1337">
                  <c:v>133.69999999999999</c:v>
                </c:pt>
                <c:pt idx="1338">
                  <c:v>133.80000000000001</c:v>
                </c:pt>
                <c:pt idx="1339">
                  <c:v>133.9</c:v>
                </c:pt>
                <c:pt idx="1340">
                  <c:v>134</c:v>
                </c:pt>
                <c:pt idx="1341">
                  <c:v>134.1</c:v>
                </c:pt>
                <c:pt idx="1342">
                  <c:v>134.19999999999999</c:v>
                </c:pt>
                <c:pt idx="1343">
                  <c:v>134.30000000000001</c:v>
                </c:pt>
                <c:pt idx="1344">
                  <c:v>134.4</c:v>
                </c:pt>
                <c:pt idx="1345">
                  <c:v>134.5</c:v>
                </c:pt>
                <c:pt idx="1346">
                  <c:v>134.6</c:v>
                </c:pt>
                <c:pt idx="1347">
                  <c:v>134.69999999999999</c:v>
                </c:pt>
                <c:pt idx="1348">
                  <c:v>134.80000000000001</c:v>
                </c:pt>
                <c:pt idx="1349">
                  <c:v>134.9</c:v>
                </c:pt>
                <c:pt idx="1350">
                  <c:v>135</c:v>
                </c:pt>
                <c:pt idx="1351">
                  <c:v>135.1</c:v>
                </c:pt>
                <c:pt idx="1352">
                  <c:v>135.19999999999999</c:v>
                </c:pt>
                <c:pt idx="1353">
                  <c:v>135.30000000000001</c:v>
                </c:pt>
                <c:pt idx="1354">
                  <c:v>135.4</c:v>
                </c:pt>
                <c:pt idx="1355">
                  <c:v>135.5</c:v>
                </c:pt>
                <c:pt idx="1356">
                  <c:v>135.6</c:v>
                </c:pt>
                <c:pt idx="1357">
                  <c:v>135.69999999999999</c:v>
                </c:pt>
                <c:pt idx="1358">
                  <c:v>135.80000000000001</c:v>
                </c:pt>
                <c:pt idx="1359">
                  <c:v>135.9</c:v>
                </c:pt>
                <c:pt idx="1360">
                  <c:v>136</c:v>
                </c:pt>
                <c:pt idx="1361">
                  <c:v>136.1</c:v>
                </c:pt>
                <c:pt idx="1362">
                  <c:v>136.19999999999999</c:v>
                </c:pt>
                <c:pt idx="1363">
                  <c:v>136.30000000000001</c:v>
                </c:pt>
                <c:pt idx="1364">
                  <c:v>136.4</c:v>
                </c:pt>
                <c:pt idx="1365">
                  <c:v>136.5</c:v>
                </c:pt>
                <c:pt idx="1366">
                  <c:v>136.6</c:v>
                </c:pt>
                <c:pt idx="1367">
                  <c:v>136.69999999999999</c:v>
                </c:pt>
                <c:pt idx="1368">
                  <c:v>136.80000000000001</c:v>
                </c:pt>
                <c:pt idx="1369">
                  <c:v>136.9</c:v>
                </c:pt>
                <c:pt idx="1370">
                  <c:v>137</c:v>
                </c:pt>
                <c:pt idx="1371">
                  <c:v>137.1</c:v>
                </c:pt>
                <c:pt idx="1372">
                  <c:v>137.19999999999999</c:v>
                </c:pt>
                <c:pt idx="1373">
                  <c:v>137.30000000000001</c:v>
                </c:pt>
                <c:pt idx="1374">
                  <c:v>137.4</c:v>
                </c:pt>
                <c:pt idx="1375">
                  <c:v>137.5</c:v>
                </c:pt>
                <c:pt idx="1376">
                  <c:v>137.6</c:v>
                </c:pt>
                <c:pt idx="1377">
                  <c:v>137.69999999999999</c:v>
                </c:pt>
                <c:pt idx="1378">
                  <c:v>137.80000000000001</c:v>
                </c:pt>
                <c:pt idx="1379">
                  <c:v>137.9</c:v>
                </c:pt>
                <c:pt idx="1380">
                  <c:v>138</c:v>
                </c:pt>
                <c:pt idx="1381">
                  <c:v>138.1</c:v>
                </c:pt>
                <c:pt idx="1382">
                  <c:v>138.19999999999999</c:v>
                </c:pt>
                <c:pt idx="1383">
                  <c:v>138.30000000000001</c:v>
                </c:pt>
                <c:pt idx="1384">
                  <c:v>138.4</c:v>
                </c:pt>
                <c:pt idx="1385">
                  <c:v>138.5</c:v>
                </c:pt>
                <c:pt idx="1386">
                  <c:v>138.6</c:v>
                </c:pt>
                <c:pt idx="1387">
                  <c:v>138.69999999999999</c:v>
                </c:pt>
                <c:pt idx="1388">
                  <c:v>138.80000000000001</c:v>
                </c:pt>
                <c:pt idx="1389">
                  <c:v>138.9</c:v>
                </c:pt>
                <c:pt idx="1390">
                  <c:v>139</c:v>
                </c:pt>
                <c:pt idx="1391">
                  <c:v>139.1</c:v>
                </c:pt>
                <c:pt idx="1392">
                  <c:v>139.19999999999999</c:v>
                </c:pt>
                <c:pt idx="1393">
                  <c:v>139.30000000000001</c:v>
                </c:pt>
                <c:pt idx="1394">
                  <c:v>139.4</c:v>
                </c:pt>
                <c:pt idx="1395">
                  <c:v>139.5</c:v>
                </c:pt>
                <c:pt idx="1396">
                  <c:v>139.6</c:v>
                </c:pt>
                <c:pt idx="1397">
                  <c:v>139.69999999999999</c:v>
                </c:pt>
                <c:pt idx="1398">
                  <c:v>139.80000000000001</c:v>
                </c:pt>
                <c:pt idx="1399">
                  <c:v>139.9</c:v>
                </c:pt>
                <c:pt idx="1400">
                  <c:v>140</c:v>
                </c:pt>
                <c:pt idx="1401">
                  <c:v>140.1</c:v>
                </c:pt>
                <c:pt idx="1402">
                  <c:v>140.19999999999999</c:v>
                </c:pt>
                <c:pt idx="1403">
                  <c:v>140.30000000000001</c:v>
                </c:pt>
                <c:pt idx="1404">
                  <c:v>140.4</c:v>
                </c:pt>
                <c:pt idx="1405">
                  <c:v>140.5</c:v>
                </c:pt>
                <c:pt idx="1406">
                  <c:v>140.6</c:v>
                </c:pt>
                <c:pt idx="1407">
                  <c:v>140.69999999999999</c:v>
                </c:pt>
                <c:pt idx="1408">
                  <c:v>140.80000000000001</c:v>
                </c:pt>
                <c:pt idx="1409">
                  <c:v>140.9</c:v>
                </c:pt>
                <c:pt idx="1410">
                  <c:v>141</c:v>
                </c:pt>
                <c:pt idx="1411">
                  <c:v>141.1</c:v>
                </c:pt>
                <c:pt idx="1412">
                  <c:v>141.19999999999999</c:v>
                </c:pt>
                <c:pt idx="1413">
                  <c:v>141.30000000000001</c:v>
                </c:pt>
                <c:pt idx="1414">
                  <c:v>141.4</c:v>
                </c:pt>
                <c:pt idx="1415">
                  <c:v>141.5</c:v>
                </c:pt>
                <c:pt idx="1416">
                  <c:v>141.6</c:v>
                </c:pt>
                <c:pt idx="1417">
                  <c:v>141.69999999999999</c:v>
                </c:pt>
                <c:pt idx="1418">
                  <c:v>141.80000000000001</c:v>
                </c:pt>
                <c:pt idx="1419">
                  <c:v>141.9</c:v>
                </c:pt>
                <c:pt idx="1420">
                  <c:v>142</c:v>
                </c:pt>
                <c:pt idx="1421">
                  <c:v>142.1</c:v>
                </c:pt>
                <c:pt idx="1422">
                  <c:v>142.19999999999999</c:v>
                </c:pt>
                <c:pt idx="1423">
                  <c:v>142.30000000000001</c:v>
                </c:pt>
                <c:pt idx="1424">
                  <c:v>142.4</c:v>
                </c:pt>
                <c:pt idx="1425">
                  <c:v>142.5</c:v>
                </c:pt>
                <c:pt idx="1426">
                  <c:v>142.6</c:v>
                </c:pt>
                <c:pt idx="1427">
                  <c:v>142.69999999999999</c:v>
                </c:pt>
                <c:pt idx="1428">
                  <c:v>142.80000000000001</c:v>
                </c:pt>
                <c:pt idx="1429">
                  <c:v>142.9</c:v>
                </c:pt>
                <c:pt idx="1430">
                  <c:v>143</c:v>
                </c:pt>
                <c:pt idx="1431">
                  <c:v>143.1</c:v>
                </c:pt>
                <c:pt idx="1432">
                  <c:v>143.19999999999999</c:v>
                </c:pt>
                <c:pt idx="1433">
                  <c:v>143.30000000000001</c:v>
                </c:pt>
                <c:pt idx="1434">
                  <c:v>143.4</c:v>
                </c:pt>
                <c:pt idx="1435">
                  <c:v>143.5</c:v>
                </c:pt>
                <c:pt idx="1436">
                  <c:v>143.6</c:v>
                </c:pt>
                <c:pt idx="1437">
                  <c:v>143.69999999999999</c:v>
                </c:pt>
                <c:pt idx="1438">
                  <c:v>143.80000000000001</c:v>
                </c:pt>
                <c:pt idx="1439">
                  <c:v>143.9</c:v>
                </c:pt>
                <c:pt idx="1440">
                  <c:v>144</c:v>
                </c:pt>
                <c:pt idx="1441">
                  <c:v>144.1</c:v>
                </c:pt>
                <c:pt idx="1442">
                  <c:v>144.19999999999999</c:v>
                </c:pt>
                <c:pt idx="1443">
                  <c:v>144.30000000000001</c:v>
                </c:pt>
                <c:pt idx="1444">
                  <c:v>144.4</c:v>
                </c:pt>
                <c:pt idx="1445">
                  <c:v>144.5</c:v>
                </c:pt>
                <c:pt idx="1446">
                  <c:v>144.6</c:v>
                </c:pt>
                <c:pt idx="1447">
                  <c:v>144.69999999999999</c:v>
                </c:pt>
                <c:pt idx="1448">
                  <c:v>144.80000000000001</c:v>
                </c:pt>
                <c:pt idx="1449">
                  <c:v>144.9</c:v>
                </c:pt>
                <c:pt idx="1450">
                  <c:v>145</c:v>
                </c:pt>
                <c:pt idx="1451">
                  <c:v>145.1</c:v>
                </c:pt>
                <c:pt idx="1452">
                  <c:v>145.19999999999999</c:v>
                </c:pt>
                <c:pt idx="1453">
                  <c:v>145.30000000000001</c:v>
                </c:pt>
                <c:pt idx="1454">
                  <c:v>145.4</c:v>
                </c:pt>
                <c:pt idx="1455">
                  <c:v>145.5</c:v>
                </c:pt>
                <c:pt idx="1456">
                  <c:v>145.6</c:v>
                </c:pt>
                <c:pt idx="1457">
                  <c:v>145.69999999999999</c:v>
                </c:pt>
                <c:pt idx="1458">
                  <c:v>145.80000000000001</c:v>
                </c:pt>
                <c:pt idx="1459">
                  <c:v>145.9</c:v>
                </c:pt>
                <c:pt idx="1460">
                  <c:v>146</c:v>
                </c:pt>
                <c:pt idx="1461">
                  <c:v>146.1</c:v>
                </c:pt>
                <c:pt idx="1462">
                  <c:v>146.19999999999999</c:v>
                </c:pt>
                <c:pt idx="1463">
                  <c:v>146.30000000000001</c:v>
                </c:pt>
                <c:pt idx="1464">
                  <c:v>146.4</c:v>
                </c:pt>
                <c:pt idx="1465">
                  <c:v>146.5</c:v>
                </c:pt>
                <c:pt idx="1466">
                  <c:v>146.6</c:v>
                </c:pt>
                <c:pt idx="1467">
                  <c:v>146.69999999999999</c:v>
                </c:pt>
                <c:pt idx="1468">
                  <c:v>146.80000000000001</c:v>
                </c:pt>
                <c:pt idx="1469">
                  <c:v>146.9</c:v>
                </c:pt>
                <c:pt idx="1470">
                  <c:v>147</c:v>
                </c:pt>
                <c:pt idx="1471">
                  <c:v>147.1</c:v>
                </c:pt>
                <c:pt idx="1472">
                  <c:v>147.19999999999999</c:v>
                </c:pt>
                <c:pt idx="1473">
                  <c:v>147.30000000000001</c:v>
                </c:pt>
                <c:pt idx="1474">
                  <c:v>147.4</c:v>
                </c:pt>
                <c:pt idx="1475">
                  <c:v>147.5</c:v>
                </c:pt>
                <c:pt idx="1476">
                  <c:v>147.6</c:v>
                </c:pt>
                <c:pt idx="1477">
                  <c:v>147.69999999999999</c:v>
                </c:pt>
                <c:pt idx="1478">
                  <c:v>147.80000000000001</c:v>
                </c:pt>
                <c:pt idx="1479">
                  <c:v>147.9</c:v>
                </c:pt>
                <c:pt idx="1480">
                  <c:v>148</c:v>
                </c:pt>
                <c:pt idx="1481">
                  <c:v>148.1</c:v>
                </c:pt>
                <c:pt idx="1482">
                  <c:v>148.19999999999999</c:v>
                </c:pt>
                <c:pt idx="1483">
                  <c:v>148.30000000000001</c:v>
                </c:pt>
                <c:pt idx="1484">
                  <c:v>148.4</c:v>
                </c:pt>
                <c:pt idx="1485">
                  <c:v>148.5</c:v>
                </c:pt>
                <c:pt idx="1486">
                  <c:v>148.6</c:v>
                </c:pt>
                <c:pt idx="1487">
                  <c:v>148.69999999999999</c:v>
                </c:pt>
                <c:pt idx="1488">
                  <c:v>148.80000000000001</c:v>
                </c:pt>
                <c:pt idx="1489">
                  <c:v>148.9</c:v>
                </c:pt>
                <c:pt idx="1490">
                  <c:v>149</c:v>
                </c:pt>
                <c:pt idx="1491">
                  <c:v>149.1</c:v>
                </c:pt>
                <c:pt idx="1492">
                  <c:v>149.19999999999999</c:v>
                </c:pt>
                <c:pt idx="1493">
                  <c:v>149.30000000000001</c:v>
                </c:pt>
                <c:pt idx="1494">
                  <c:v>149.4</c:v>
                </c:pt>
                <c:pt idx="1495">
                  <c:v>149.5</c:v>
                </c:pt>
                <c:pt idx="1496">
                  <c:v>149.6</c:v>
                </c:pt>
                <c:pt idx="1497">
                  <c:v>149.69999999999999</c:v>
                </c:pt>
                <c:pt idx="1498">
                  <c:v>149.80000000000001</c:v>
                </c:pt>
                <c:pt idx="1499">
                  <c:v>149.9</c:v>
                </c:pt>
                <c:pt idx="1500">
                  <c:v>150</c:v>
                </c:pt>
                <c:pt idx="1501">
                  <c:v>150.1</c:v>
                </c:pt>
                <c:pt idx="1502">
                  <c:v>150.19999999999999</c:v>
                </c:pt>
                <c:pt idx="1503">
                  <c:v>150.30000000000001</c:v>
                </c:pt>
                <c:pt idx="1504">
                  <c:v>150.4</c:v>
                </c:pt>
                <c:pt idx="1505">
                  <c:v>150.5</c:v>
                </c:pt>
                <c:pt idx="1506">
                  <c:v>150.6</c:v>
                </c:pt>
                <c:pt idx="1507">
                  <c:v>150.69999999999999</c:v>
                </c:pt>
                <c:pt idx="1508">
                  <c:v>150.80000000000001</c:v>
                </c:pt>
                <c:pt idx="1509">
                  <c:v>150.9</c:v>
                </c:pt>
                <c:pt idx="1510">
                  <c:v>151</c:v>
                </c:pt>
                <c:pt idx="1511">
                  <c:v>151.1</c:v>
                </c:pt>
                <c:pt idx="1512">
                  <c:v>151.19999999999999</c:v>
                </c:pt>
                <c:pt idx="1513">
                  <c:v>151.30000000000001</c:v>
                </c:pt>
                <c:pt idx="1514">
                  <c:v>151.4</c:v>
                </c:pt>
                <c:pt idx="1515">
                  <c:v>151.5</c:v>
                </c:pt>
                <c:pt idx="1516">
                  <c:v>151.6</c:v>
                </c:pt>
                <c:pt idx="1517">
                  <c:v>151.69999999999999</c:v>
                </c:pt>
                <c:pt idx="1518">
                  <c:v>151.80000000000001</c:v>
                </c:pt>
                <c:pt idx="1519">
                  <c:v>151.9</c:v>
                </c:pt>
                <c:pt idx="1520">
                  <c:v>152</c:v>
                </c:pt>
                <c:pt idx="1521">
                  <c:v>152.1</c:v>
                </c:pt>
                <c:pt idx="1522">
                  <c:v>152.19999999999999</c:v>
                </c:pt>
                <c:pt idx="1523">
                  <c:v>152.30000000000001</c:v>
                </c:pt>
                <c:pt idx="1524">
                  <c:v>152.4</c:v>
                </c:pt>
                <c:pt idx="1525">
                  <c:v>152.5</c:v>
                </c:pt>
                <c:pt idx="1526">
                  <c:v>152.6</c:v>
                </c:pt>
                <c:pt idx="1527">
                  <c:v>152.69999999999999</c:v>
                </c:pt>
                <c:pt idx="1528">
                  <c:v>152.80000000000001</c:v>
                </c:pt>
                <c:pt idx="1529">
                  <c:v>152.9</c:v>
                </c:pt>
                <c:pt idx="1530">
                  <c:v>153</c:v>
                </c:pt>
                <c:pt idx="1531">
                  <c:v>153.1</c:v>
                </c:pt>
                <c:pt idx="1532">
                  <c:v>153.19999999999999</c:v>
                </c:pt>
                <c:pt idx="1533">
                  <c:v>153.30000000000001</c:v>
                </c:pt>
                <c:pt idx="1534">
                  <c:v>153.4</c:v>
                </c:pt>
                <c:pt idx="1535">
                  <c:v>153.5</c:v>
                </c:pt>
                <c:pt idx="1536">
                  <c:v>153.6</c:v>
                </c:pt>
                <c:pt idx="1537">
                  <c:v>153.69999999999999</c:v>
                </c:pt>
                <c:pt idx="1538">
                  <c:v>153.80000000000001</c:v>
                </c:pt>
                <c:pt idx="1539">
                  <c:v>153.9</c:v>
                </c:pt>
                <c:pt idx="1540">
                  <c:v>154</c:v>
                </c:pt>
                <c:pt idx="1541">
                  <c:v>154.1</c:v>
                </c:pt>
                <c:pt idx="1542">
                  <c:v>154.19999999999999</c:v>
                </c:pt>
                <c:pt idx="1543">
                  <c:v>154.30000000000001</c:v>
                </c:pt>
                <c:pt idx="1544">
                  <c:v>154.4</c:v>
                </c:pt>
                <c:pt idx="1545">
                  <c:v>154.5</c:v>
                </c:pt>
                <c:pt idx="1546">
                  <c:v>154.6</c:v>
                </c:pt>
                <c:pt idx="1547">
                  <c:v>154.69999999999999</c:v>
                </c:pt>
                <c:pt idx="1548">
                  <c:v>154.80000000000001</c:v>
                </c:pt>
                <c:pt idx="1549">
                  <c:v>154.9</c:v>
                </c:pt>
                <c:pt idx="1550">
                  <c:v>155</c:v>
                </c:pt>
                <c:pt idx="1551">
                  <c:v>155.1</c:v>
                </c:pt>
                <c:pt idx="1552">
                  <c:v>155.19999999999999</c:v>
                </c:pt>
                <c:pt idx="1553">
                  <c:v>155.30000000000001</c:v>
                </c:pt>
                <c:pt idx="1554">
                  <c:v>155.4</c:v>
                </c:pt>
                <c:pt idx="1555">
                  <c:v>155.5</c:v>
                </c:pt>
                <c:pt idx="1556">
                  <c:v>155.6</c:v>
                </c:pt>
                <c:pt idx="1557">
                  <c:v>155.69999999999999</c:v>
                </c:pt>
                <c:pt idx="1558">
                  <c:v>155.80000000000001</c:v>
                </c:pt>
                <c:pt idx="1559">
                  <c:v>155.9</c:v>
                </c:pt>
                <c:pt idx="1560">
                  <c:v>156</c:v>
                </c:pt>
                <c:pt idx="1561">
                  <c:v>156.1</c:v>
                </c:pt>
                <c:pt idx="1562">
                  <c:v>156.19999999999999</c:v>
                </c:pt>
                <c:pt idx="1563">
                  <c:v>156.30000000000001</c:v>
                </c:pt>
                <c:pt idx="1564">
                  <c:v>156.4</c:v>
                </c:pt>
                <c:pt idx="1565">
                  <c:v>156.5</c:v>
                </c:pt>
                <c:pt idx="1566">
                  <c:v>156.6</c:v>
                </c:pt>
                <c:pt idx="1567">
                  <c:v>156.69999999999999</c:v>
                </c:pt>
                <c:pt idx="1568">
                  <c:v>156.80000000000001</c:v>
                </c:pt>
                <c:pt idx="1569">
                  <c:v>156.9</c:v>
                </c:pt>
                <c:pt idx="1570">
                  <c:v>157</c:v>
                </c:pt>
                <c:pt idx="1571">
                  <c:v>157.1</c:v>
                </c:pt>
                <c:pt idx="1572">
                  <c:v>157.19999999999999</c:v>
                </c:pt>
                <c:pt idx="1573">
                  <c:v>157.30000000000001</c:v>
                </c:pt>
                <c:pt idx="1574">
                  <c:v>157.4</c:v>
                </c:pt>
                <c:pt idx="1575">
                  <c:v>157.5</c:v>
                </c:pt>
                <c:pt idx="1576">
                  <c:v>157.6</c:v>
                </c:pt>
                <c:pt idx="1577">
                  <c:v>157.69999999999999</c:v>
                </c:pt>
                <c:pt idx="1578">
                  <c:v>157.80000000000001</c:v>
                </c:pt>
                <c:pt idx="1579">
                  <c:v>157.9</c:v>
                </c:pt>
                <c:pt idx="1580">
                  <c:v>158</c:v>
                </c:pt>
                <c:pt idx="1581">
                  <c:v>158.1</c:v>
                </c:pt>
                <c:pt idx="1582">
                  <c:v>158.19999999999999</c:v>
                </c:pt>
                <c:pt idx="1583">
                  <c:v>158.30000000000001</c:v>
                </c:pt>
                <c:pt idx="1584">
                  <c:v>158.4</c:v>
                </c:pt>
                <c:pt idx="1585">
                  <c:v>158.5</c:v>
                </c:pt>
                <c:pt idx="1586">
                  <c:v>158.6</c:v>
                </c:pt>
                <c:pt idx="1587">
                  <c:v>158.69999999999999</c:v>
                </c:pt>
                <c:pt idx="1588">
                  <c:v>158.80000000000001</c:v>
                </c:pt>
                <c:pt idx="1589">
                  <c:v>158.9</c:v>
                </c:pt>
                <c:pt idx="1590">
                  <c:v>159</c:v>
                </c:pt>
                <c:pt idx="1591">
                  <c:v>159.1</c:v>
                </c:pt>
                <c:pt idx="1592">
                  <c:v>159.19999999999999</c:v>
                </c:pt>
                <c:pt idx="1593">
                  <c:v>159.30000000000001</c:v>
                </c:pt>
                <c:pt idx="1594">
                  <c:v>159.4</c:v>
                </c:pt>
                <c:pt idx="1595">
                  <c:v>159.5</c:v>
                </c:pt>
                <c:pt idx="1596">
                  <c:v>159.6</c:v>
                </c:pt>
                <c:pt idx="1597">
                  <c:v>159.69999999999999</c:v>
                </c:pt>
                <c:pt idx="1598">
                  <c:v>159.80000000000001</c:v>
                </c:pt>
                <c:pt idx="1599">
                  <c:v>159.9</c:v>
                </c:pt>
                <c:pt idx="1600">
                  <c:v>160</c:v>
                </c:pt>
                <c:pt idx="1601">
                  <c:v>160.1</c:v>
                </c:pt>
                <c:pt idx="1602">
                  <c:v>160.19999999999999</c:v>
                </c:pt>
                <c:pt idx="1603">
                  <c:v>160.30000000000001</c:v>
                </c:pt>
                <c:pt idx="1604">
                  <c:v>160.4</c:v>
                </c:pt>
                <c:pt idx="1605">
                  <c:v>160.5</c:v>
                </c:pt>
                <c:pt idx="1606">
                  <c:v>160.6</c:v>
                </c:pt>
                <c:pt idx="1607">
                  <c:v>160.69999999999999</c:v>
                </c:pt>
                <c:pt idx="1608">
                  <c:v>160.80000000000001</c:v>
                </c:pt>
                <c:pt idx="1609">
                  <c:v>160.9</c:v>
                </c:pt>
                <c:pt idx="1610">
                  <c:v>161</c:v>
                </c:pt>
                <c:pt idx="1611">
                  <c:v>161.1</c:v>
                </c:pt>
                <c:pt idx="1612">
                  <c:v>161.19999999999999</c:v>
                </c:pt>
                <c:pt idx="1613">
                  <c:v>161.30000000000001</c:v>
                </c:pt>
                <c:pt idx="1614">
                  <c:v>161.4</c:v>
                </c:pt>
                <c:pt idx="1615">
                  <c:v>161.5</c:v>
                </c:pt>
                <c:pt idx="1616">
                  <c:v>161.6</c:v>
                </c:pt>
                <c:pt idx="1617">
                  <c:v>161.69999999999999</c:v>
                </c:pt>
                <c:pt idx="1618">
                  <c:v>161.80000000000001</c:v>
                </c:pt>
                <c:pt idx="1619">
                  <c:v>161.9</c:v>
                </c:pt>
                <c:pt idx="1620">
                  <c:v>162</c:v>
                </c:pt>
                <c:pt idx="1621">
                  <c:v>162.1</c:v>
                </c:pt>
                <c:pt idx="1622">
                  <c:v>162.19999999999999</c:v>
                </c:pt>
                <c:pt idx="1623">
                  <c:v>162.30000000000001</c:v>
                </c:pt>
                <c:pt idx="1624">
                  <c:v>162.4</c:v>
                </c:pt>
                <c:pt idx="1625">
                  <c:v>162.5</c:v>
                </c:pt>
                <c:pt idx="1626">
                  <c:v>162.6</c:v>
                </c:pt>
                <c:pt idx="1627">
                  <c:v>162.69999999999999</c:v>
                </c:pt>
                <c:pt idx="1628">
                  <c:v>162.80000000000001</c:v>
                </c:pt>
                <c:pt idx="1629">
                  <c:v>162.9</c:v>
                </c:pt>
                <c:pt idx="1630">
                  <c:v>163</c:v>
                </c:pt>
                <c:pt idx="1631">
                  <c:v>163.1</c:v>
                </c:pt>
                <c:pt idx="1632">
                  <c:v>163.19999999999999</c:v>
                </c:pt>
                <c:pt idx="1633">
                  <c:v>163.30000000000001</c:v>
                </c:pt>
                <c:pt idx="1634">
                  <c:v>163.4</c:v>
                </c:pt>
                <c:pt idx="1635">
                  <c:v>163.5</c:v>
                </c:pt>
                <c:pt idx="1636">
                  <c:v>163.6</c:v>
                </c:pt>
                <c:pt idx="1637">
                  <c:v>163.69999999999999</c:v>
                </c:pt>
                <c:pt idx="1638">
                  <c:v>163.80000000000001</c:v>
                </c:pt>
                <c:pt idx="1639">
                  <c:v>163.9</c:v>
                </c:pt>
                <c:pt idx="1640">
                  <c:v>164</c:v>
                </c:pt>
                <c:pt idx="1641">
                  <c:v>164.1</c:v>
                </c:pt>
                <c:pt idx="1642">
                  <c:v>164.2</c:v>
                </c:pt>
                <c:pt idx="1643">
                  <c:v>164.3</c:v>
                </c:pt>
                <c:pt idx="1644">
                  <c:v>164.4</c:v>
                </c:pt>
                <c:pt idx="1645">
                  <c:v>164.5</c:v>
                </c:pt>
                <c:pt idx="1646">
                  <c:v>164.6</c:v>
                </c:pt>
                <c:pt idx="1647">
                  <c:v>164.7</c:v>
                </c:pt>
                <c:pt idx="1648">
                  <c:v>164.8</c:v>
                </c:pt>
                <c:pt idx="1649">
                  <c:v>164.9</c:v>
                </c:pt>
                <c:pt idx="1650">
                  <c:v>165</c:v>
                </c:pt>
                <c:pt idx="1651">
                  <c:v>165.1</c:v>
                </c:pt>
                <c:pt idx="1652">
                  <c:v>165.2</c:v>
                </c:pt>
                <c:pt idx="1653">
                  <c:v>165.3</c:v>
                </c:pt>
                <c:pt idx="1654">
                  <c:v>165.4</c:v>
                </c:pt>
                <c:pt idx="1655">
                  <c:v>165.5</c:v>
                </c:pt>
                <c:pt idx="1656">
                  <c:v>165.6</c:v>
                </c:pt>
                <c:pt idx="1657">
                  <c:v>165.7</c:v>
                </c:pt>
                <c:pt idx="1658">
                  <c:v>165.8</c:v>
                </c:pt>
                <c:pt idx="1659">
                  <c:v>165.9</c:v>
                </c:pt>
                <c:pt idx="1660">
                  <c:v>166</c:v>
                </c:pt>
                <c:pt idx="1661">
                  <c:v>166.1</c:v>
                </c:pt>
                <c:pt idx="1662">
                  <c:v>166.2</c:v>
                </c:pt>
                <c:pt idx="1663">
                  <c:v>166.3</c:v>
                </c:pt>
                <c:pt idx="1664">
                  <c:v>166.4</c:v>
                </c:pt>
                <c:pt idx="1665">
                  <c:v>166.5</c:v>
                </c:pt>
                <c:pt idx="1666">
                  <c:v>166.6</c:v>
                </c:pt>
                <c:pt idx="1667">
                  <c:v>166.7</c:v>
                </c:pt>
                <c:pt idx="1668">
                  <c:v>166.8</c:v>
                </c:pt>
                <c:pt idx="1669">
                  <c:v>166.9</c:v>
                </c:pt>
                <c:pt idx="1670">
                  <c:v>167</c:v>
                </c:pt>
                <c:pt idx="1671">
                  <c:v>167.1</c:v>
                </c:pt>
                <c:pt idx="1672">
                  <c:v>167.2</c:v>
                </c:pt>
                <c:pt idx="1673">
                  <c:v>167.3</c:v>
                </c:pt>
                <c:pt idx="1674">
                  <c:v>167.4</c:v>
                </c:pt>
                <c:pt idx="1675">
                  <c:v>167.5</c:v>
                </c:pt>
                <c:pt idx="1676">
                  <c:v>167.6</c:v>
                </c:pt>
                <c:pt idx="1677">
                  <c:v>167.7</c:v>
                </c:pt>
                <c:pt idx="1678">
                  <c:v>167.8</c:v>
                </c:pt>
                <c:pt idx="1679">
                  <c:v>167.9</c:v>
                </c:pt>
                <c:pt idx="1680">
                  <c:v>168</c:v>
                </c:pt>
                <c:pt idx="1681">
                  <c:v>168.1</c:v>
                </c:pt>
                <c:pt idx="1682">
                  <c:v>168.2</c:v>
                </c:pt>
                <c:pt idx="1683">
                  <c:v>168.3</c:v>
                </c:pt>
                <c:pt idx="1684">
                  <c:v>168.4</c:v>
                </c:pt>
                <c:pt idx="1685">
                  <c:v>168.5</c:v>
                </c:pt>
                <c:pt idx="1686">
                  <c:v>168.6</c:v>
                </c:pt>
                <c:pt idx="1687">
                  <c:v>168.7</c:v>
                </c:pt>
                <c:pt idx="1688">
                  <c:v>168.8</c:v>
                </c:pt>
                <c:pt idx="1689">
                  <c:v>168.9</c:v>
                </c:pt>
                <c:pt idx="1690">
                  <c:v>169</c:v>
                </c:pt>
                <c:pt idx="1691">
                  <c:v>169.1</c:v>
                </c:pt>
                <c:pt idx="1692">
                  <c:v>169.2</c:v>
                </c:pt>
                <c:pt idx="1693">
                  <c:v>169.3</c:v>
                </c:pt>
                <c:pt idx="1694">
                  <c:v>169.4</c:v>
                </c:pt>
                <c:pt idx="1695">
                  <c:v>169.5</c:v>
                </c:pt>
                <c:pt idx="1696">
                  <c:v>169.6</c:v>
                </c:pt>
                <c:pt idx="1697">
                  <c:v>169.7</c:v>
                </c:pt>
                <c:pt idx="1698">
                  <c:v>169.8</c:v>
                </c:pt>
                <c:pt idx="1699">
                  <c:v>169.9</c:v>
                </c:pt>
                <c:pt idx="1700">
                  <c:v>170</c:v>
                </c:pt>
                <c:pt idx="1701">
                  <c:v>170.1</c:v>
                </c:pt>
                <c:pt idx="1702">
                  <c:v>170.2</c:v>
                </c:pt>
                <c:pt idx="1703">
                  <c:v>170.3</c:v>
                </c:pt>
                <c:pt idx="1704">
                  <c:v>170.4</c:v>
                </c:pt>
                <c:pt idx="1705">
                  <c:v>170.5</c:v>
                </c:pt>
                <c:pt idx="1706">
                  <c:v>170.6</c:v>
                </c:pt>
                <c:pt idx="1707">
                  <c:v>170.7</c:v>
                </c:pt>
                <c:pt idx="1708">
                  <c:v>170.8</c:v>
                </c:pt>
                <c:pt idx="1709">
                  <c:v>170.9</c:v>
                </c:pt>
                <c:pt idx="1710">
                  <c:v>171</c:v>
                </c:pt>
                <c:pt idx="1711">
                  <c:v>171.1</c:v>
                </c:pt>
                <c:pt idx="1712">
                  <c:v>171.2</c:v>
                </c:pt>
                <c:pt idx="1713">
                  <c:v>171.3</c:v>
                </c:pt>
                <c:pt idx="1714">
                  <c:v>171.4</c:v>
                </c:pt>
                <c:pt idx="1715">
                  <c:v>171.5</c:v>
                </c:pt>
                <c:pt idx="1716">
                  <c:v>171.6</c:v>
                </c:pt>
                <c:pt idx="1717">
                  <c:v>171.7</c:v>
                </c:pt>
                <c:pt idx="1718">
                  <c:v>171.8</c:v>
                </c:pt>
                <c:pt idx="1719">
                  <c:v>171.9</c:v>
                </c:pt>
                <c:pt idx="1720">
                  <c:v>172</c:v>
                </c:pt>
                <c:pt idx="1721">
                  <c:v>172.1</c:v>
                </c:pt>
                <c:pt idx="1722">
                  <c:v>172.2</c:v>
                </c:pt>
                <c:pt idx="1723">
                  <c:v>172.3</c:v>
                </c:pt>
                <c:pt idx="1724">
                  <c:v>172.4</c:v>
                </c:pt>
                <c:pt idx="1725">
                  <c:v>172.5</c:v>
                </c:pt>
                <c:pt idx="1726">
                  <c:v>172.6</c:v>
                </c:pt>
                <c:pt idx="1727">
                  <c:v>172.7</c:v>
                </c:pt>
                <c:pt idx="1728">
                  <c:v>172.8</c:v>
                </c:pt>
                <c:pt idx="1729">
                  <c:v>172.9</c:v>
                </c:pt>
                <c:pt idx="1730">
                  <c:v>173</c:v>
                </c:pt>
                <c:pt idx="1731">
                  <c:v>173.1</c:v>
                </c:pt>
                <c:pt idx="1732">
                  <c:v>173.2</c:v>
                </c:pt>
                <c:pt idx="1733">
                  <c:v>173.3</c:v>
                </c:pt>
                <c:pt idx="1734">
                  <c:v>173.4</c:v>
                </c:pt>
                <c:pt idx="1735">
                  <c:v>173.5</c:v>
                </c:pt>
                <c:pt idx="1736">
                  <c:v>173.6</c:v>
                </c:pt>
                <c:pt idx="1737">
                  <c:v>173.7</c:v>
                </c:pt>
                <c:pt idx="1738">
                  <c:v>173.8</c:v>
                </c:pt>
                <c:pt idx="1739">
                  <c:v>173.9</c:v>
                </c:pt>
                <c:pt idx="1740">
                  <c:v>174</c:v>
                </c:pt>
                <c:pt idx="1741">
                  <c:v>174.1</c:v>
                </c:pt>
                <c:pt idx="1742">
                  <c:v>174.2</c:v>
                </c:pt>
                <c:pt idx="1743">
                  <c:v>174.3</c:v>
                </c:pt>
                <c:pt idx="1744">
                  <c:v>174.4</c:v>
                </c:pt>
                <c:pt idx="1745">
                  <c:v>174.5</c:v>
                </c:pt>
                <c:pt idx="1746">
                  <c:v>174.6</c:v>
                </c:pt>
                <c:pt idx="1747">
                  <c:v>174.7</c:v>
                </c:pt>
                <c:pt idx="1748">
                  <c:v>174.8</c:v>
                </c:pt>
                <c:pt idx="1749">
                  <c:v>174.9</c:v>
                </c:pt>
                <c:pt idx="1750">
                  <c:v>175</c:v>
                </c:pt>
                <c:pt idx="1751">
                  <c:v>175.1</c:v>
                </c:pt>
                <c:pt idx="1752">
                  <c:v>175.2</c:v>
                </c:pt>
                <c:pt idx="1753">
                  <c:v>175.3</c:v>
                </c:pt>
                <c:pt idx="1754">
                  <c:v>175.4</c:v>
                </c:pt>
                <c:pt idx="1755">
                  <c:v>175.5</c:v>
                </c:pt>
                <c:pt idx="1756">
                  <c:v>175.6</c:v>
                </c:pt>
                <c:pt idx="1757">
                  <c:v>175.7</c:v>
                </c:pt>
                <c:pt idx="1758">
                  <c:v>175.8</c:v>
                </c:pt>
                <c:pt idx="1759">
                  <c:v>175.9</c:v>
                </c:pt>
                <c:pt idx="1760">
                  <c:v>176</c:v>
                </c:pt>
                <c:pt idx="1761">
                  <c:v>176.1</c:v>
                </c:pt>
                <c:pt idx="1762">
                  <c:v>176.2</c:v>
                </c:pt>
                <c:pt idx="1763">
                  <c:v>176.3</c:v>
                </c:pt>
                <c:pt idx="1764">
                  <c:v>176.4</c:v>
                </c:pt>
                <c:pt idx="1765">
                  <c:v>176.5</c:v>
                </c:pt>
                <c:pt idx="1766">
                  <c:v>176.6</c:v>
                </c:pt>
                <c:pt idx="1767">
                  <c:v>176.7</c:v>
                </c:pt>
                <c:pt idx="1768">
                  <c:v>176.8</c:v>
                </c:pt>
                <c:pt idx="1769">
                  <c:v>176.9</c:v>
                </c:pt>
                <c:pt idx="1770">
                  <c:v>177</c:v>
                </c:pt>
                <c:pt idx="1771">
                  <c:v>177.1</c:v>
                </c:pt>
                <c:pt idx="1772">
                  <c:v>177.2</c:v>
                </c:pt>
                <c:pt idx="1773">
                  <c:v>177.3</c:v>
                </c:pt>
                <c:pt idx="1774">
                  <c:v>177.4</c:v>
                </c:pt>
                <c:pt idx="1775">
                  <c:v>177.5</c:v>
                </c:pt>
                <c:pt idx="1776">
                  <c:v>177.6</c:v>
                </c:pt>
                <c:pt idx="1777">
                  <c:v>177.7</c:v>
                </c:pt>
                <c:pt idx="1778">
                  <c:v>177.8</c:v>
                </c:pt>
                <c:pt idx="1779">
                  <c:v>177.9</c:v>
                </c:pt>
                <c:pt idx="1780">
                  <c:v>178</c:v>
                </c:pt>
                <c:pt idx="1781">
                  <c:v>178.1</c:v>
                </c:pt>
                <c:pt idx="1782">
                  <c:v>178.2</c:v>
                </c:pt>
                <c:pt idx="1783">
                  <c:v>178.3</c:v>
                </c:pt>
                <c:pt idx="1784">
                  <c:v>178.4</c:v>
                </c:pt>
                <c:pt idx="1785">
                  <c:v>178.5</c:v>
                </c:pt>
                <c:pt idx="1786">
                  <c:v>178.6</c:v>
                </c:pt>
                <c:pt idx="1787">
                  <c:v>178.7</c:v>
                </c:pt>
                <c:pt idx="1788">
                  <c:v>178.8</c:v>
                </c:pt>
                <c:pt idx="1789">
                  <c:v>178.9</c:v>
                </c:pt>
                <c:pt idx="1790">
                  <c:v>179</c:v>
                </c:pt>
                <c:pt idx="1791">
                  <c:v>179.1</c:v>
                </c:pt>
                <c:pt idx="1792">
                  <c:v>179.2</c:v>
                </c:pt>
                <c:pt idx="1793">
                  <c:v>179.3</c:v>
                </c:pt>
                <c:pt idx="1794">
                  <c:v>179.4</c:v>
                </c:pt>
                <c:pt idx="1795">
                  <c:v>179.5</c:v>
                </c:pt>
                <c:pt idx="1796">
                  <c:v>179.6</c:v>
                </c:pt>
                <c:pt idx="1797">
                  <c:v>179.7</c:v>
                </c:pt>
                <c:pt idx="1798">
                  <c:v>179.8</c:v>
                </c:pt>
                <c:pt idx="1799">
                  <c:v>179.9</c:v>
                </c:pt>
                <c:pt idx="1800">
                  <c:v>180</c:v>
                </c:pt>
                <c:pt idx="1801">
                  <c:v>180.1</c:v>
                </c:pt>
                <c:pt idx="1802">
                  <c:v>180.2</c:v>
                </c:pt>
                <c:pt idx="1803">
                  <c:v>180.3</c:v>
                </c:pt>
                <c:pt idx="1804">
                  <c:v>180.4</c:v>
                </c:pt>
                <c:pt idx="1805">
                  <c:v>180.5</c:v>
                </c:pt>
                <c:pt idx="1806">
                  <c:v>180.6</c:v>
                </c:pt>
                <c:pt idx="1807">
                  <c:v>180.7</c:v>
                </c:pt>
                <c:pt idx="1808">
                  <c:v>180.8</c:v>
                </c:pt>
                <c:pt idx="1809">
                  <c:v>180.9</c:v>
                </c:pt>
                <c:pt idx="1810">
                  <c:v>181</c:v>
                </c:pt>
                <c:pt idx="1811">
                  <c:v>181.1</c:v>
                </c:pt>
                <c:pt idx="1812">
                  <c:v>181.2</c:v>
                </c:pt>
                <c:pt idx="1813">
                  <c:v>181.3</c:v>
                </c:pt>
                <c:pt idx="1814">
                  <c:v>181.4</c:v>
                </c:pt>
                <c:pt idx="1815">
                  <c:v>181.5</c:v>
                </c:pt>
                <c:pt idx="1816">
                  <c:v>181.6</c:v>
                </c:pt>
                <c:pt idx="1817">
                  <c:v>181.7</c:v>
                </c:pt>
                <c:pt idx="1818">
                  <c:v>181.8</c:v>
                </c:pt>
                <c:pt idx="1819">
                  <c:v>181.9</c:v>
                </c:pt>
                <c:pt idx="1820">
                  <c:v>182</c:v>
                </c:pt>
                <c:pt idx="1821">
                  <c:v>182.1</c:v>
                </c:pt>
                <c:pt idx="1822">
                  <c:v>182.2</c:v>
                </c:pt>
                <c:pt idx="1823">
                  <c:v>182.3</c:v>
                </c:pt>
                <c:pt idx="1824">
                  <c:v>182.4</c:v>
                </c:pt>
                <c:pt idx="1825">
                  <c:v>182.5</c:v>
                </c:pt>
                <c:pt idx="1826">
                  <c:v>182.6</c:v>
                </c:pt>
                <c:pt idx="1827">
                  <c:v>182.7</c:v>
                </c:pt>
                <c:pt idx="1828">
                  <c:v>182.8</c:v>
                </c:pt>
                <c:pt idx="1829">
                  <c:v>182.9</c:v>
                </c:pt>
                <c:pt idx="1830">
                  <c:v>183</c:v>
                </c:pt>
                <c:pt idx="1831">
                  <c:v>183.1</c:v>
                </c:pt>
                <c:pt idx="1832">
                  <c:v>183.2</c:v>
                </c:pt>
                <c:pt idx="1833">
                  <c:v>183.3</c:v>
                </c:pt>
                <c:pt idx="1834">
                  <c:v>183.4</c:v>
                </c:pt>
                <c:pt idx="1835">
                  <c:v>183.5</c:v>
                </c:pt>
                <c:pt idx="1836">
                  <c:v>183.6</c:v>
                </c:pt>
                <c:pt idx="1837">
                  <c:v>183.7</c:v>
                </c:pt>
                <c:pt idx="1838">
                  <c:v>183.8</c:v>
                </c:pt>
                <c:pt idx="1839">
                  <c:v>183.9</c:v>
                </c:pt>
                <c:pt idx="1840">
                  <c:v>184</c:v>
                </c:pt>
                <c:pt idx="1841">
                  <c:v>184.1</c:v>
                </c:pt>
                <c:pt idx="1842">
                  <c:v>184.2</c:v>
                </c:pt>
                <c:pt idx="1843">
                  <c:v>184.3</c:v>
                </c:pt>
                <c:pt idx="1844">
                  <c:v>184.4</c:v>
                </c:pt>
                <c:pt idx="1845">
                  <c:v>184.5</c:v>
                </c:pt>
                <c:pt idx="1846">
                  <c:v>184.6</c:v>
                </c:pt>
                <c:pt idx="1847">
                  <c:v>184.7</c:v>
                </c:pt>
                <c:pt idx="1848">
                  <c:v>184.8</c:v>
                </c:pt>
                <c:pt idx="1849">
                  <c:v>184.9</c:v>
                </c:pt>
                <c:pt idx="1850">
                  <c:v>185</c:v>
                </c:pt>
                <c:pt idx="1851">
                  <c:v>185.1</c:v>
                </c:pt>
                <c:pt idx="1852">
                  <c:v>185.2</c:v>
                </c:pt>
                <c:pt idx="1853">
                  <c:v>185.3</c:v>
                </c:pt>
                <c:pt idx="1854">
                  <c:v>185.4</c:v>
                </c:pt>
                <c:pt idx="1855">
                  <c:v>185.5</c:v>
                </c:pt>
                <c:pt idx="1856">
                  <c:v>185.6</c:v>
                </c:pt>
                <c:pt idx="1857">
                  <c:v>185.7</c:v>
                </c:pt>
                <c:pt idx="1858">
                  <c:v>185.8</c:v>
                </c:pt>
                <c:pt idx="1859">
                  <c:v>185.9</c:v>
                </c:pt>
                <c:pt idx="1860">
                  <c:v>186</c:v>
                </c:pt>
                <c:pt idx="1861">
                  <c:v>186.1</c:v>
                </c:pt>
                <c:pt idx="1862">
                  <c:v>186.2</c:v>
                </c:pt>
                <c:pt idx="1863">
                  <c:v>186.3</c:v>
                </c:pt>
                <c:pt idx="1864">
                  <c:v>186.4</c:v>
                </c:pt>
                <c:pt idx="1865">
                  <c:v>186.5</c:v>
                </c:pt>
                <c:pt idx="1866">
                  <c:v>186.6</c:v>
                </c:pt>
                <c:pt idx="1867">
                  <c:v>186.7</c:v>
                </c:pt>
                <c:pt idx="1868">
                  <c:v>186.8</c:v>
                </c:pt>
                <c:pt idx="1869">
                  <c:v>186.9</c:v>
                </c:pt>
                <c:pt idx="1870">
                  <c:v>187</c:v>
                </c:pt>
                <c:pt idx="1871">
                  <c:v>187.1</c:v>
                </c:pt>
                <c:pt idx="1872">
                  <c:v>187.2</c:v>
                </c:pt>
                <c:pt idx="1873">
                  <c:v>187.3</c:v>
                </c:pt>
                <c:pt idx="1874">
                  <c:v>187.4</c:v>
                </c:pt>
                <c:pt idx="1875">
                  <c:v>187.5</c:v>
                </c:pt>
                <c:pt idx="1876">
                  <c:v>187.6</c:v>
                </c:pt>
                <c:pt idx="1877">
                  <c:v>187.7</c:v>
                </c:pt>
                <c:pt idx="1878">
                  <c:v>187.8</c:v>
                </c:pt>
                <c:pt idx="1879">
                  <c:v>187.9</c:v>
                </c:pt>
                <c:pt idx="1880">
                  <c:v>188</c:v>
                </c:pt>
                <c:pt idx="1881">
                  <c:v>188.1</c:v>
                </c:pt>
                <c:pt idx="1882">
                  <c:v>188.2</c:v>
                </c:pt>
                <c:pt idx="1883">
                  <c:v>188.3</c:v>
                </c:pt>
                <c:pt idx="1884">
                  <c:v>188.4</c:v>
                </c:pt>
                <c:pt idx="1885">
                  <c:v>188.5</c:v>
                </c:pt>
                <c:pt idx="1886">
                  <c:v>188.6</c:v>
                </c:pt>
                <c:pt idx="1887">
                  <c:v>188.7</c:v>
                </c:pt>
                <c:pt idx="1888">
                  <c:v>188.8</c:v>
                </c:pt>
                <c:pt idx="1889">
                  <c:v>188.9</c:v>
                </c:pt>
                <c:pt idx="1890">
                  <c:v>189</c:v>
                </c:pt>
                <c:pt idx="1891">
                  <c:v>189.1</c:v>
                </c:pt>
                <c:pt idx="1892">
                  <c:v>189.2</c:v>
                </c:pt>
                <c:pt idx="1893">
                  <c:v>189.3</c:v>
                </c:pt>
                <c:pt idx="1894">
                  <c:v>189.4</c:v>
                </c:pt>
                <c:pt idx="1895">
                  <c:v>189.5</c:v>
                </c:pt>
                <c:pt idx="1896">
                  <c:v>189.6</c:v>
                </c:pt>
                <c:pt idx="1897">
                  <c:v>189.7</c:v>
                </c:pt>
                <c:pt idx="1898">
                  <c:v>189.8</c:v>
                </c:pt>
                <c:pt idx="1899">
                  <c:v>189.9</c:v>
                </c:pt>
                <c:pt idx="1900">
                  <c:v>190</c:v>
                </c:pt>
                <c:pt idx="1901">
                  <c:v>190.1</c:v>
                </c:pt>
                <c:pt idx="1902">
                  <c:v>190.2</c:v>
                </c:pt>
                <c:pt idx="1903">
                  <c:v>190.3</c:v>
                </c:pt>
                <c:pt idx="1904">
                  <c:v>190.4</c:v>
                </c:pt>
                <c:pt idx="1905">
                  <c:v>190.5</c:v>
                </c:pt>
                <c:pt idx="1906">
                  <c:v>190.6</c:v>
                </c:pt>
                <c:pt idx="1907">
                  <c:v>190.7</c:v>
                </c:pt>
                <c:pt idx="1908">
                  <c:v>190.8</c:v>
                </c:pt>
                <c:pt idx="1909">
                  <c:v>190.9</c:v>
                </c:pt>
                <c:pt idx="1910">
                  <c:v>191</c:v>
                </c:pt>
                <c:pt idx="1911">
                  <c:v>191.1</c:v>
                </c:pt>
                <c:pt idx="1912">
                  <c:v>191.2</c:v>
                </c:pt>
                <c:pt idx="1913">
                  <c:v>191.3</c:v>
                </c:pt>
                <c:pt idx="1914">
                  <c:v>191.4</c:v>
                </c:pt>
                <c:pt idx="1915">
                  <c:v>191.5</c:v>
                </c:pt>
                <c:pt idx="1916">
                  <c:v>191.6</c:v>
                </c:pt>
                <c:pt idx="1917">
                  <c:v>191.7</c:v>
                </c:pt>
                <c:pt idx="1918">
                  <c:v>191.8</c:v>
                </c:pt>
                <c:pt idx="1919">
                  <c:v>191.9</c:v>
                </c:pt>
                <c:pt idx="1920">
                  <c:v>192</c:v>
                </c:pt>
                <c:pt idx="1921">
                  <c:v>192.1</c:v>
                </c:pt>
                <c:pt idx="1922">
                  <c:v>192.2</c:v>
                </c:pt>
                <c:pt idx="1923">
                  <c:v>192.3</c:v>
                </c:pt>
                <c:pt idx="1924">
                  <c:v>192.4</c:v>
                </c:pt>
                <c:pt idx="1925">
                  <c:v>192.5</c:v>
                </c:pt>
                <c:pt idx="1926">
                  <c:v>192.6</c:v>
                </c:pt>
                <c:pt idx="1927">
                  <c:v>192.7</c:v>
                </c:pt>
                <c:pt idx="1928">
                  <c:v>192.8</c:v>
                </c:pt>
                <c:pt idx="1929">
                  <c:v>192.9</c:v>
                </c:pt>
                <c:pt idx="1930">
                  <c:v>193</c:v>
                </c:pt>
                <c:pt idx="1931">
                  <c:v>193.1</c:v>
                </c:pt>
                <c:pt idx="1932">
                  <c:v>193.2</c:v>
                </c:pt>
                <c:pt idx="1933">
                  <c:v>193.3</c:v>
                </c:pt>
                <c:pt idx="1934">
                  <c:v>193.4</c:v>
                </c:pt>
                <c:pt idx="1935">
                  <c:v>193.5</c:v>
                </c:pt>
                <c:pt idx="1936">
                  <c:v>193.6</c:v>
                </c:pt>
                <c:pt idx="1937">
                  <c:v>193.7</c:v>
                </c:pt>
                <c:pt idx="1938">
                  <c:v>193.8</c:v>
                </c:pt>
                <c:pt idx="1939">
                  <c:v>193.9</c:v>
                </c:pt>
                <c:pt idx="1940">
                  <c:v>194</c:v>
                </c:pt>
                <c:pt idx="1941">
                  <c:v>194.1</c:v>
                </c:pt>
                <c:pt idx="1942">
                  <c:v>194.2</c:v>
                </c:pt>
                <c:pt idx="1943">
                  <c:v>194.3</c:v>
                </c:pt>
                <c:pt idx="1944">
                  <c:v>194.4</c:v>
                </c:pt>
                <c:pt idx="1945">
                  <c:v>194.5</c:v>
                </c:pt>
                <c:pt idx="1946">
                  <c:v>194.6</c:v>
                </c:pt>
                <c:pt idx="1947">
                  <c:v>194.7</c:v>
                </c:pt>
                <c:pt idx="1948">
                  <c:v>194.8</c:v>
                </c:pt>
                <c:pt idx="1949">
                  <c:v>194.9</c:v>
                </c:pt>
                <c:pt idx="1950">
                  <c:v>195</c:v>
                </c:pt>
                <c:pt idx="1951">
                  <c:v>195.1</c:v>
                </c:pt>
                <c:pt idx="1952">
                  <c:v>195.2</c:v>
                </c:pt>
                <c:pt idx="1953">
                  <c:v>195.3</c:v>
                </c:pt>
                <c:pt idx="1954">
                  <c:v>195.4</c:v>
                </c:pt>
                <c:pt idx="1955">
                  <c:v>195.5</c:v>
                </c:pt>
                <c:pt idx="1956">
                  <c:v>195.6</c:v>
                </c:pt>
                <c:pt idx="1957">
                  <c:v>195.7</c:v>
                </c:pt>
                <c:pt idx="1958">
                  <c:v>195.8</c:v>
                </c:pt>
                <c:pt idx="1959">
                  <c:v>195.9</c:v>
                </c:pt>
                <c:pt idx="1960">
                  <c:v>196</c:v>
                </c:pt>
                <c:pt idx="1961">
                  <c:v>196.1</c:v>
                </c:pt>
                <c:pt idx="1962">
                  <c:v>196.2</c:v>
                </c:pt>
                <c:pt idx="1963">
                  <c:v>196.3</c:v>
                </c:pt>
                <c:pt idx="1964">
                  <c:v>196.4</c:v>
                </c:pt>
                <c:pt idx="1965">
                  <c:v>196.5</c:v>
                </c:pt>
                <c:pt idx="1966">
                  <c:v>196.6</c:v>
                </c:pt>
                <c:pt idx="1967">
                  <c:v>196.7</c:v>
                </c:pt>
                <c:pt idx="1968">
                  <c:v>196.8</c:v>
                </c:pt>
                <c:pt idx="1969">
                  <c:v>196.9</c:v>
                </c:pt>
                <c:pt idx="1970">
                  <c:v>197</c:v>
                </c:pt>
                <c:pt idx="1971">
                  <c:v>197.1</c:v>
                </c:pt>
                <c:pt idx="1972">
                  <c:v>197.2</c:v>
                </c:pt>
                <c:pt idx="1973">
                  <c:v>197.3</c:v>
                </c:pt>
                <c:pt idx="1974">
                  <c:v>197.4</c:v>
                </c:pt>
                <c:pt idx="1975">
                  <c:v>197.5</c:v>
                </c:pt>
                <c:pt idx="1976">
                  <c:v>197.6</c:v>
                </c:pt>
                <c:pt idx="1977">
                  <c:v>197.7</c:v>
                </c:pt>
                <c:pt idx="1978">
                  <c:v>197.8</c:v>
                </c:pt>
                <c:pt idx="1979">
                  <c:v>197.9</c:v>
                </c:pt>
                <c:pt idx="1980">
                  <c:v>198</c:v>
                </c:pt>
                <c:pt idx="1981">
                  <c:v>198.1</c:v>
                </c:pt>
                <c:pt idx="1982">
                  <c:v>198.2</c:v>
                </c:pt>
                <c:pt idx="1983">
                  <c:v>198.3</c:v>
                </c:pt>
                <c:pt idx="1984">
                  <c:v>198.4</c:v>
                </c:pt>
                <c:pt idx="1985">
                  <c:v>198.5</c:v>
                </c:pt>
                <c:pt idx="1986">
                  <c:v>198.6</c:v>
                </c:pt>
                <c:pt idx="1987">
                  <c:v>198.7</c:v>
                </c:pt>
                <c:pt idx="1988">
                  <c:v>198.8</c:v>
                </c:pt>
                <c:pt idx="1989">
                  <c:v>198.9</c:v>
                </c:pt>
                <c:pt idx="1990">
                  <c:v>199</c:v>
                </c:pt>
                <c:pt idx="1991">
                  <c:v>199.1</c:v>
                </c:pt>
                <c:pt idx="1992">
                  <c:v>199.2</c:v>
                </c:pt>
                <c:pt idx="1993">
                  <c:v>199.3</c:v>
                </c:pt>
                <c:pt idx="1994">
                  <c:v>199.4</c:v>
                </c:pt>
                <c:pt idx="1995">
                  <c:v>199.5</c:v>
                </c:pt>
                <c:pt idx="1996">
                  <c:v>199.6</c:v>
                </c:pt>
                <c:pt idx="1997">
                  <c:v>199.7</c:v>
                </c:pt>
                <c:pt idx="1998">
                  <c:v>199.8</c:v>
                </c:pt>
                <c:pt idx="1999">
                  <c:v>199.9</c:v>
                </c:pt>
                <c:pt idx="2000">
                  <c:v>200</c:v>
                </c:pt>
                <c:pt idx="2001">
                  <c:v>200.1</c:v>
                </c:pt>
                <c:pt idx="2002">
                  <c:v>200.2</c:v>
                </c:pt>
                <c:pt idx="2003">
                  <c:v>200.3</c:v>
                </c:pt>
                <c:pt idx="2004">
                  <c:v>200.4</c:v>
                </c:pt>
                <c:pt idx="2005">
                  <c:v>200.5</c:v>
                </c:pt>
                <c:pt idx="2006">
                  <c:v>200.6</c:v>
                </c:pt>
                <c:pt idx="2007">
                  <c:v>200.7</c:v>
                </c:pt>
                <c:pt idx="2008">
                  <c:v>200.8</c:v>
                </c:pt>
                <c:pt idx="2009">
                  <c:v>200.9</c:v>
                </c:pt>
                <c:pt idx="2010">
                  <c:v>201</c:v>
                </c:pt>
                <c:pt idx="2011">
                  <c:v>201.1</c:v>
                </c:pt>
                <c:pt idx="2012">
                  <c:v>201.2</c:v>
                </c:pt>
                <c:pt idx="2013">
                  <c:v>201.3</c:v>
                </c:pt>
                <c:pt idx="2014">
                  <c:v>201.4</c:v>
                </c:pt>
                <c:pt idx="2015">
                  <c:v>201.5</c:v>
                </c:pt>
                <c:pt idx="2016">
                  <c:v>201.6</c:v>
                </c:pt>
                <c:pt idx="2017">
                  <c:v>201.7</c:v>
                </c:pt>
                <c:pt idx="2018">
                  <c:v>201.8</c:v>
                </c:pt>
                <c:pt idx="2019">
                  <c:v>201.9</c:v>
                </c:pt>
                <c:pt idx="2020">
                  <c:v>202</c:v>
                </c:pt>
                <c:pt idx="2021">
                  <c:v>202.1</c:v>
                </c:pt>
                <c:pt idx="2022">
                  <c:v>202.2</c:v>
                </c:pt>
                <c:pt idx="2023">
                  <c:v>202.3</c:v>
                </c:pt>
                <c:pt idx="2024">
                  <c:v>202.4</c:v>
                </c:pt>
                <c:pt idx="2025">
                  <c:v>202.5</c:v>
                </c:pt>
                <c:pt idx="2026">
                  <c:v>202.6</c:v>
                </c:pt>
                <c:pt idx="2027">
                  <c:v>202.7</c:v>
                </c:pt>
                <c:pt idx="2028">
                  <c:v>202.8</c:v>
                </c:pt>
                <c:pt idx="2029">
                  <c:v>202.9</c:v>
                </c:pt>
                <c:pt idx="2030">
                  <c:v>203</c:v>
                </c:pt>
                <c:pt idx="2031">
                  <c:v>203.1</c:v>
                </c:pt>
                <c:pt idx="2032">
                  <c:v>203.2</c:v>
                </c:pt>
                <c:pt idx="2033">
                  <c:v>203.3</c:v>
                </c:pt>
                <c:pt idx="2034">
                  <c:v>203.4</c:v>
                </c:pt>
                <c:pt idx="2035">
                  <c:v>203.5</c:v>
                </c:pt>
                <c:pt idx="2036">
                  <c:v>203.6</c:v>
                </c:pt>
                <c:pt idx="2037">
                  <c:v>203.7</c:v>
                </c:pt>
                <c:pt idx="2038">
                  <c:v>203.8</c:v>
                </c:pt>
                <c:pt idx="2039">
                  <c:v>203.9</c:v>
                </c:pt>
                <c:pt idx="2040">
                  <c:v>204</c:v>
                </c:pt>
                <c:pt idx="2041">
                  <c:v>204.1</c:v>
                </c:pt>
                <c:pt idx="2042">
                  <c:v>204.2</c:v>
                </c:pt>
                <c:pt idx="2043">
                  <c:v>204.3</c:v>
                </c:pt>
                <c:pt idx="2044">
                  <c:v>204.4</c:v>
                </c:pt>
                <c:pt idx="2045">
                  <c:v>204.5</c:v>
                </c:pt>
                <c:pt idx="2046">
                  <c:v>204.6</c:v>
                </c:pt>
                <c:pt idx="2047">
                  <c:v>204.7</c:v>
                </c:pt>
                <c:pt idx="2048">
                  <c:v>204.8</c:v>
                </c:pt>
                <c:pt idx="2049">
                  <c:v>204.9</c:v>
                </c:pt>
                <c:pt idx="2050">
                  <c:v>205</c:v>
                </c:pt>
                <c:pt idx="2051">
                  <c:v>205.1</c:v>
                </c:pt>
                <c:pt idx="2052">
                  <c:v>205.2</c:v>
                </c:pt>
                <c:pt idx="2053">
                  <c:v>205.3</c:v>
                </c:pt>
                <c:pt idx="2054">
                  <c:v>205.4</c:v>
                </c:pt>
                <c:pt idx="2055">
                  <c:v>205.5</c:v>
                </c:pt>
                <c:pt idx="2056">
                  <c:v>205.6</c:v>
                </c:pt>
                <c:pt idx="2057">
                  <c:v>205.7</c:v>
                </c:pt>
                <c:pt idx="2058">
                  <c:v>205.8</c:v>
                </c:pt>
                <c:pt idx="2059">
                  <c:v>205.9</c:v>
                </c:pt>
                <c:pt idx="2060">
                  <c:v>206</c:v>
                </c:pt>
                <c:pt idx="2061">
                  <c:v>206.1</c:v>
                </c:pt>
                <c:pt idx="2062">
                  <c:v>206.2</c:v>
                </c:pt>
                <c:pt idx="2063">
                  <c:v>206.3</c:v>
                </c:pt>
                <c:pt idx="2064">
                  <c:v>206.4</c:v>
                </c:pt>
                <c:pt idx="2065">
                  <c:v>206.5</c:v>
                </c:pt>
                <c:pt idx="2066">
                  <c:v>206.6</c:v>
                </c:pt>
                <c:pt idx="2067">
                  <c:v>206.7</c:v>
                </c:pt>
                <c:pt idx="2068">
                  <c:v>206.8</c:v>
                </c:pt>
                <c:pt idx="2069">
                  <c:v>206.9</c:v>
                </c:pt>
                <c:pt idx="2070">
                  <c:v>207</c:v>
                </c:pt>
                <c:pt idx="2071">
                  <c:v>207.1</c:v>
                </c:pt>
                <c:pt idx="2072">
                  <c:v>207.2</c:v>
                </c:pt>
                <c:pt idx="2073">
                  <c:v>207.3</c:v>
                </c:pt>
                <c:pt idx="2074">
                  <c:v>207.4</c:v>
                </c:pt>
                <c:pt idx="2075">
                  <c:v>207.5</c:v>
                </c:pt>
                <c:pt idx="2076">
                  <c:v>207.6</c:v>
                </c:pt>
                <c:pt idx="2077">
                  <c:v>207.7</c:v>
                </c:pt>
                <c:pt idx="2078">
                  <c:v>207.8</c:v>
                </c:pt>
                <c:pt idx="2079">
                  <c:v>207.9</c:v>
                </c:pt>
                <c:pt idx="2080">
                  <c:v>208</c:v>
                </c:pt>
                <c:pt idx="2081">
                  <c:v>208.1</c:v>
                </c:pt>
                <c:pt idx="2082">
                  <c:v>208.2</c:v>
                </c:pt>
                <c:pt idx="2083">
                  <c:v>208.3</c:v>
                </c:pt>
                <c:pt idx="2084">
                  <c:v>208.4</c:v>
                </c:pt>
                <c:pt idx="2085">
                  <c:v>208.5</c:v>
                </c:pt>
                <c:pt idx="2086">
                  <c:v>208.6</c:v>
                </c:pt>
                <c:pt idx="2087">
                  <c:v>208.7</c:v>
                </c:pt>
                <c:pt idx="2088">
                  <c:v>208.8</c:v>
                </c:pt>
                <c:pt idx="2089">
                  <c:v>208.9</c:v>
                </c:pt>
                <c:pt idx="2090">
                  <c:v>209</c:v>
                </c:pt>
                <c:pt idx="2091">
                  <c:v>209.1</c:v>
                </c:pt>
                <c:pt idx="2092">
                  <c:v>209.2</c:v>
                </c:pt>
                <c:pt idx="2093">
                  <c:v>209.3</c:v>
                </c:pt>
                <c:pt idx="2094">
                  <c:v>209.4</c:v>
                </c:pt>
                <c:pt idx="2095">
                  <c:v>209.5</c:v>
                </c:pt>
                <c:pt idx="2096">
                  <c:v>209.6</c:v>
                </c:pt>
                <c:pt idx="2097">
                  <c:v>209.7</c:v>
                </c:pt>
                <c:pt idx="2098">
                  <c:v>209.8</c:v>
                </c:pt>
                <c:pt idx="2099">
                  <c:v>209.9</c:v>
                </c:pt>
                <c:pt idx="2100">
                  <c:v>210</c:v>
                </c:pt>
                <c:pt idx="2101">
                  <c:v>210.1</c:v>
                </c:pt>
                <c:pt idx="2102">
                  <c:v>210.2</c:v>
                </c:pt>
                <c:pt idx="2103">
                  <c:v>210.3</c:v>
                </c:pt>
                <c:pt idx="2104">
                  <c:v>210.4</c:v>
                </c:pt>
                <c:pt idx="2105">
                  <c:v>210.5</c:v>
                </c:pt>
                <c:pt idx="2106">
                  <c:v>210.6</c:v>
                </c:pt>
                <c:pt idx="2107">
                  <c:v>210.7</c:v>
                </c:pt>
                <c:pt idx="2108">
                  <c:v>210.8</c:v>
                </c:pt>
                <c:pt idx="2109">
                  <c:v>210.9</c:v>
                </c:pt>
                <c:pt idx="2110">
                  <c:v>211</c:v>
                </c:pt>
                <c:pt idx="2111">
                  <c:v>211.1</c:v>
                </c:pt>
                <c:pt idx="2112">
                  <c:v>211.2</c:v>
                </c:pt>
                <c:pt idx="2113">
                  <c:v>211.3</c:v>
                </c:pt>
                <c:pt idx="2114">
                  <c:v>211.4</c:v>
                </c:pt>
                <c:pt idx="2115">
                  <c:v>211.5</c:v>
                </c:pt>
                <c:pt idx="2116">
                  <c:v>211.6</c:v>
                </c:pt>
                <c:pt idx="2117">
                  <c:v>211.7</c:v>
                </c:pt>
                <c:pt idx="2118">
                  <c:v>211.8</c:v>
                </c:pt>
                <c:pt idx="2119">
                  <c:v>211.9</c:v>
                </c:pt>
                <c:pt idx="2120">
                  <c:v>212</c:v>
                </c:pt>
                <c:pt idx="2121">
                  <c:v>212.1</c:v>
                </c:pt>
                <c:pt idx="2122">
                  <c:v>212.2</c:v>
                </c:pt>
                <c:pt idx="2123">
                  <c:v>212.3</c:v>
                </c:pt>
                <c:pt idx="2124">
                  <c:v>212.4</c:v>
                </c:pt>
                <c:pt idx="2125">
                  <c:v>212.5</c:v>
                </c:pt>
                <c:pt idx="2126">
                  <c:v>212.6</c:v>
                </c:pt>
                <c:pt idx="2127">
                  <c:v>212.7</c:v>
                </c:pt>
                <c:pt idx="2128">
                  <c:v>212.8</c:v>
                </c:pt>
                <c:pt idx="2129">
                  <c:v>212.9</c:v>
                </c:pt>
                <c:pt idx="2130">
                  <c:v>213</c:v>
                </c:pt>
                <c:pt idx="2131">
                  <c:v>213.1</c:v>
                </c:pt>
                <c:pt idx="2132">
                  <c:v>213.2</c:v>
                </c:pt>
                <c:pt idx="2133">
                  <c:v>213.3</c:v>
                </c:pt>
                <c:pt idx="2134">
                  <c:v>213.4</c:v>
                </c:pt>
                <c:pt idx="2135">
                  <c:v>213.5</c:v>
                </c:pt>
                <c:pt idx="2136">
                  <c:v>213.6</c:v>
                </c:pt>
                <c:pt idx="2137">
                  <c:v>213.7</c:v>
                </c:pt>
                <c:pt idx="2138">
                  <c:v>213.8</c:v>
                </c:pt>
                <c:pt idx="2139">
                  <c:v>213.9</c:v>
                </c:pt>
                <c:pt idx="2140">
                  <c:v>214</c:v>
                </c:pt>
                <c:pt idx="2141">
                  <c:v>214.1</c:v>
                </c:pt>
                <c:pt idx="2142">
                  <c:v>214.2</c:v>
                </c:pt>
                <c:pt idx="2143">
                  <c:v>214.3</c:v>
                </c:pt>
                <c:pt idx="2144">
                  <c:v>214.4</c:v>
                </c:pt>
                <c:pt idx="2145">
                  <c:v>214.5</c:v>
                </c:pt>
                <c:pt idx="2146">
                  <c:v>214.6</c:v>
                </c:pt>
                <c:pt idx="2147">
                  <c:v>214.7</c:v>
                </c:pt>
                <c:pt idx="2148">
                  <c:v>214.8</c:v>
                </c:pt>
                <c:pt idx="2149">
                  <c:v>214.9</c:v>
                </c:pt>
                <c:pt idx="2150">
                  <c:v>215</c:v>
                </c:pt>
                <c:pt idx="2151">
                  <c:v>215.1</c:v>
                </c:pt>
                <c:pt idx="2152">
                  <c:v>215.2</c:v>
                </c:pt>
                <c:pt idx="2153">
                  <c:v>215.3</c:v>
                </c:pt>
                <c:pt idx="2154">
                  <c:v>215.4</c:v>
                </c:pt>
                <c:pt idx="2155">
                  <c:v>215.5</c:v>
                </c:pt>
                <c:pt idx="2156">
                  <c:v>215.6</c:v>
                </c:pt>
                <c:pt idx="2157">
                  <c:v>215.7</c:v>
                </c:pt>
                <c:pt idx="2158">
                  <c:v>215.8</c:v>
                </c:pt>
                <c:pt idx="2159">
                  <c:v>215.9</c:v>
                </c:pt>
                <c:pt idx="2160">
                  <c:v>216</c:v>
                </c:pt>
                <c:pt idx="2161">
                  <c:v>216.1</c:v>
                </c:pt>
                <c:pt idx="2162">
                  <c:v>216.2</c:v>
                </c:pt>
                <c:pt idx="2163">
                  <c:v>216.3</c:v>
                </c:pt>
                <c:pt idx="2164">
                  <c:v>216.4</c:v>
                </c:pt>
                <c:pt idx="2165">
                  <c:v>216.5</c:v>
                </c:pt>
                <c:pt idx="2166">
                  <c:v>216.6</c:v>
                </c:pt>
                <c:pt idx="2167">
                  <c:v>216.7</c:v>
                </c:pt>
                <c:pt idx="2168">
                  <c:v>216.8</c:v>
                </c:pt>
                <c:pt idx="2169">
                  <c:v>216.9</c:v>
                </c:pt>
                <c:pt idx="2170">
                  <c:v>217</c:v>
                </c:pt>
                <c:pt idx="2171">
                  <c:v>217.1</c:v>
                </c:pt>
                <c:pt idx="2172">
                  <c:v>217.2</c:v>
                </c:pt>
                <c:pt idx="2173">
                  <c:v>217.3</c:v>
                </c:pt>
                <c:pt idx="2174">
                  <c:v>217.4</c:v>
                </c:pt>
                <c:pt idx="2175">
                  <c:v>217.5</c:v>
                </c:pt>
                <c:pt idx="2176">
                  <c:v>217.6</c:v>
                </c:pt>
                <c:pt idx="2177">
                  <c:v>217.7</c:v>
                </c:pt>
                <c:pt idx="2178">
                  <c:v>217.8</c:v>
                </c:pt>
                <c:pt idx="2179">
                  <c:v>217.9</c:v>
                </c:pt>
                <c:pt idx="2180">
                  <c:v>218</c:v>
                </c:pt>
                <c:pt idx="2181">
                  <c:v>218.1</c:v>
                </c:pt>
                <c:pt idx="2182">
                  <c:v>218.2</c:v>
                </c:pt>
                <c:pt idx="2183">
                  <c:v>218.3</c:v>
                </c:pt>
                <c:pt idx="2184">
                  <c:v>218.4</c:v>
                </c:pt>
                <c:pt idx="2185">
                  <c:v>218.5</c:v>
                </c:pt>
                <c:pt idx="2186">
                  <c:v>218.6</c:v>
                </c:pt>
                <c:pt idx="2187">
                  <c:v>218.7</c:v>
                </c:pt>
                <c:pt idx="2188">
                  <c:v>218.8</c:v>
                </c:pt>
                <c:pt idx="2189">
                  <c:v>218.9</c:v>
                </c:pt>
                <c:pt idx="2190">
                  <c:v>219</c:v>
                </c:pt>
                <c:pt idx="2191">
                  <c:v>219.1</c:v>
                </c:pt>
                <c:pt idx="2192">
                  <c:v>219.2</c:v>
                </c:pt>
                <c:pt idx="2193">
                  <c:v>219.3</c:v>
                </c:pt>
                <c:pt idx="2194">
                  <c:v>219.4</c:v>
                </c:pt>
                <c:pt idx="2195">
                  <c:v>219.5</c:v>
                </c:pt>
                <c:pt idx="2196">
                  <c:v>219.6</c:v>
                </c:pt>
                <c:pt idx="2197">
                  <c:v>219.7</c:v>
                </c:pt>
                <c:pt idx="2198">
                  <c:v>219.8</c:v>
                </c:pt>
                <c:pt idx="2199">
                  <c:v>219.9</c:v>
                </c:pt>
                <c:pt idx="2200">
                  <c:v>220</c:v>
                </c:pt>
                <c:pt idx="2201">
                  <c:v>220.1</c:v>
                </c:pt>
                <c:pt idx="2202">
                  <c:v>220.2</c:v>
                </c:pt>
                <c:pt idx="2203">
                  <c:v>220.3</c:v>
                </c:pt>
                <c:pt idx="2204">
                  <c:v>220.4</c:v>
                </c:pt>
                <c:pt idx="2205">
                  <c:v>220.5</c:v>
                </c:pt>
                <c:pt idx="2206">
                  <c:v>220.6</c:v>
                </c:pt>
                <c:pt idx="2207">
                  <c:v>220.7</c:v>
                </c:pt>
                <c:pt idx="2208">
                  <c:v>220.8</c:v>
                </c:pt>
                <c:pt idx="2209">
                  <c:v>220.9</c:v>
                </c:pt>
                <c:pt idx="2210">
                  <c:v>221</c:v>
                </c:pt>
                <c:pt idx="2211">
                  <c:v>221.1</c:v>
                </c:pt>
                <c:pt idx="2212">
                  <c:v>221.2</c:v>
                </c:pt>
                <c:pt idx="2213">
                  <c:v>221.3</c:v>
                </c:pt>
                <c:pt idx="2214">
                  <c:v>221.4</c:v>
                </c:pt>
                <c:pt idx="2215">
                  <c:v>221.5</c:v>
                </c:pt>
                <c:pt idx="2216">
                  <c:v>221.6</c:v>
                </c:pt>
                <c:pt idx="2217">
                  <c:v>221.7</c:v>
                </c:pt>
                <c:pt idx="2218">
                  <c:v>221.8</c:v>
                </c:pt>
                <c:pt idx="2219">
                  <c:v>221.9</c:v>
                </c:pt>
                <c:pt idx="2220">
                  <c:v>222</c:v>
                </c:pt>
                <c:pt idx="2221">
                  <c:v>222.1</c:v>
                </c:pt>
                <c:pt idx="2222">
                  <c:v>222.2</c:v>
                </c:pt>
                <c:pt idx="2223">
                  <c:v>222.3</c:v>
                </c:pt>
                <c:pt idx="2224">
                  <c:v>222.4</c:v>
                </c:pt>
                <c:pt idx="2225">
                  <c:v>222.5</c:v>
                </c:pt>
                <c:pt idx="2226">
                  <c:v>222.6</c:v>
                </c:pt>
                <c:pt idx="2227">
                  <c:v>222.7</c:v>
                </c:pt>
                <c:pt idx="2228">
                  <c:v>222.8</c:v>
                </c:pt>
                <c:pt idx="2229">
                  <c:v>222.9</c:v>
                </c:pt>
                <c:pt idx="2230">
                  <c:v>223</c:v>
                </c:pt>
                <c:pt idx="2231">
                  <c:v>223.1</c:v>
                </c:pt>
                <c:pt idx="2232">
                  <c:v>223.2</c:v>
                </c:pt>
                <c:pt idx="2233">
                  <c:v>223.3</c:v>
                </c:pt>
                <c:pt idx="2234">
                  <c:v>223.4</c:v>
                </c:pt>
                <c:pt idx="2235">
                  <c:v>223.5</c:v>
                </c:pt>
                <c:pt idx="2236">
                  <c:v>223.6</c:v>
                </c:pt>
                <c:pt idx="2237">
                  <c:v>223.7</c:v>
                </c:pt>
                <c:pt idx="2238">
                  <c:v>223.8</c:v>
                </c:pt>
                <c:pt idx="2239">
                  <c:v>223.9</c:v>
                </c:pt>
                <c:pt idx="2240">
                  <c:v>224</c:v>
                </c:pt>
                <c:pt idx="2241">
                  <c:v>224.1</c:v>
                </c:pt>
                <c:pt idx="2242">
                  <c:v>224.2</c:v>
                </c:pt>
                <c:pt idx="2243">
                  <c:v>224.3</c:v>
                </c:pt>
                <c:pt idx="2244">
                  <c:v>224.4</c:v>
                </c:pt>
                <c:pt idx="2245">
                  <c:v>224.5</c:v>
                </c:pt>
                <c:pt idx="2246">
                  <c:v>224.6</c:v>
                </c:pt>
                <c:pt idx="2247">
                  <c:v>224.7</c:v>
                </c:pt>
                <c:pt idx="2248">
                  <c:v>224.8</c:v>
                </c:pt>
                <c:pt idx="2249">
                  <c:v>224.9</c:v>
                </c:pt>
                <c:pt idx="2250">
                  <c:v>225</c:v>
                </c:pt>
                <c:pt idx="2251">
                  <c:v>225.1</c:v>
                </c:pt>
                <c:pt idx="2252">
                  <c:v>225.2</c:v>
                </c:pt>
                <c:pt idx="2253">
                  <c:v>225.3</c:v>
                </c:pt>
                <c:pt idx="2254">
                  <c:v>225.4</c:v>
                </c:pt>
                <c:pt idx="2255">
                  <c:v>225.5</c:v>
                </c:pt>
                <c:pt idx="2256">
                  <c:v>225.6</c:v>
                </c:pt>
                <c:pt idx="2257">
                  <c:v>225.7</c:v>
                </c:pt>
                <c:pt idx="2258">
                  <c:v>225.8</c:v>
                </c:pt>
                <c:pt idx="2259">
                  <c:v>225.9</c:v>
                </c:pt>
                <c:pt idx="2260">
                  <c:v>226</c:v>
                </c:pt>
                <c:pt idx="2261">
                  <c:v>226.1</c:v>
                </c:pt>
                <c:pt idx="2262">
                  <c:v>226.2</c:v>
                </c:pt>
                <c:pt idx="2263">
                  <c:v>226.3</c:v>
                </c:pt>
                <c:pt idx="2264">
                  <c:v>226.4</c:v>
                </c:pt>
                <c:pt idx="2265">
                  <c:v>226.5</c:v>
                </c:pt>
                <c:pt idx="2266">
                  <c:v>226.6</c:v>
                </c:pt>
                <c:pt idx="2267">
                  <c:v>226.7</c:v>
                </c:pt>
                <c:pt idx="2268">
                  <c:v>226.8</c:v>
                </c:pt>
                <c:pt idx="2269">
                  <c:v>226.9</c:v>
                </c:pt>
                <c:pt idx="2270">
                  <c:v>227</c:v>
                </c:pt>
                <c:pt idx="2271">
                  <c:v>227.1</c:v>
                </c:pt>
                <c:pt idx="2272">
                  <c:v>227.2</c:v>
                </c:pt>
                <c:pt idx="2273">
                  <c:v>227.3</c:v>
                </c:pt>
                <c:pt idx="2274">
                  <c:v>227.4</c:v>
                </c:pt>
                <c:pt idx="2275">
                  <c:v>227.5</c:v>
                </c:pt>
                <c:pt idx="2276">
                  <c:v>227.6</c:v>
                </c:pt>
                <c:pt idx="2277">
                  <c:v>227.7</c:v>
                </c:pt>
                <c:pt idx="2278">
                  <c:v>227.8</c:v>
                </c:pt>
                <c:pt idx="2279">
                  <c:v>227.9</c:v>
                </c:pt>
                <c:pt idx="2280">
                  <c:v>228</c:v>
                </c:pt>
                <c:pt idx="2281">
                  <c:v>228.1</c:v>
                </c:pt>
                <c:pt idx="2282">
                  <c:v>228.2</c:v>
                </c:pt>
                <c:pt idx="2283">
                  <c:v>228.3</c:v>
                </c:pt>
                <c:pt idx="2284">
                  <c:v>228.4</c:v>
                </c:pt>
                <c:pt idx="2285">
                  <c:v>228.5</c:v>
                </c:pt>
                <c:pt idx="2286">
                  <c:v>228.6</c:v>
                </c:pt>
                <c:pt idx="2287">
                  <c:v>228.7</c:v>
                </c:pt>
                <c:pt idx="2288">
                  <c:v>228.8</c:v>
                </c:pt>
                <c:pt idx="2289">
                  <c:v>228.9</c:v>
                </c:pt>
                <c:pt idx="2290">
                  <c:v>229</c:v>
                </c:pt>
                <c:pt idx="2291">
                  <c:v>229.1</c:v>
                </c:pt>
                <c:pt idx="2292">
                  <c:v>229.2</c:v>
                </c:pt>
                <c:pt idx="2293">
                  <c:v>229.3</c:v>
                </c:pt>
                <c:pt idx="2294">
                  <c:v>229.4</c:v>
                </c:pt>
                <c:pt idx="2295">
                  <c:v>229.5</c:v>
                </c:pt>
                <c:pt idx="2296">
                  <c:v>229.6</c:v>
                </c:pt>
                <c:pt idx="2297">
                  <c:v>229.7</c:v>
                </c:pt>
                <c:pt idx="2298">
                  <c:v>229.8</c:v>
                </c:pt>
                <c:pt idx="2299">
                  <c:v>229.9</c:v>
                </c:pt>
                <c:pt idx="2300">
                  <c:v>230</c:v>
                </c:pt>
                <c:pt idx="2301">
                  <c:v>230.1</c:v>
                </c:pt>
                <c:pt idx="2302">
                  <c:v>230.2</c:v>
                </c:pt>
                <c:pt idx="2303">
                  <c:v>230.3</c:v>
                </c:pt>
                <c:pt idx="2304">
                  <c:v>230.4</c:v>
                </c:pt>
                <c:pt idx="2305">
                  <c:v>230.5</c:v>
                </c:pt>
                <c:pt idx="2306">
                  <c:v>230.6</c:v>
                </c:pt>
                <c:pt idx="2307">
                  <c:v>230.7</c:v>
                </c:pt>
                <c:pt idx="2308">
                  <c:v>230.8</c:v>
                </c:pt>
                <c:pt idx="2309">
                  <c:v>230.9</c:v>
                </c:pt>
                <c:pt idx="2310">
                  <c:v>231</c:v>
                </c:pt>
                <c:pt idx="2311">
                  <c:v>231.1</c:v>
                </c:pt>
                <c:pt idx="2312">
                  <c:v>231.2</c:v>
                </c:pt>
                <c:pt idx="2313">
                  <c:v>231.3</c:v>
                </c:pt>
                <c:pt idx="2314">
                  <c:v>231.4</c:v>
                </c:pt>
                <c:pt idx="2315">
                  <c:v>231.5</c:v>
                </c:pt>
                <c:pt idx="2316">
                  <c:v>231.6</c:v>
                </c:pt>
                <c:pt idx="2317">
                  <c:v>231.7</c:v>
                </c:pt>
                <c:pt idx="2318">
                  <c:v>231.8</c:v>
                </c:pt>
                <c:pt idx="2319">
                  <c:v>231.9</c:v>
                </c:pt>
                <c:pt idx="2320">
                  <c:v>232</c:v>
                </c:pt>
                <c:pt idx="2321">
                  <c:v>232.1</c:v>
                </c:pt>
                <c:pt idx="2322">
                  <c:v>232.2</c:v>
                </c:pt>
                <c:pt idx="2323">
                  <c:v>232.3</c:v>
                </c:pt>
                <c:pt idx="2324">
                  <c:v>232.4</c:v>
                </c:pt>
                <c:pt idx="2325">
                  <c:v>232.5</c:v>
                </c:pt>
                <c:pt idx="2326">
                  <c:v>232.6</c:v>
                </c:pt>
                <c:pt idx="2327">
                  <c:v>232.7</c:v>
                </c:pt>
                <c:pt idx="2328">
                  <c:v>232.8</c:v>
                </c:pt>
                <c:pt idx="2329">
                  <c:v>232.9</c:v>
                </c:pt>
                <c:pt idx="2330">
                  <c:v>233</c:v>
                </c:pt>
                <c:pt idx="2331">
                  <c:v>233.1</c:v>
                </c:pt>
                <c:pt idx="2332">
                  <c:v>233.2</c:v>
                </c:pt>
                <c:pt idx="2333">
                  <c:v>233.3</c:v>
                </c:pt>
                <c:pt idx="2334">
                  <c:v>233.4</c:v>
                </c:pt>
                <c:pt idx="2335">
                  <c:v>233.5</c:v>
                </c:pt>
                <c:pt idx="2336">
                  <c:v>233.6</c:v>
                </c:pt>
                <c:pt idx="2337">
                  <c:v>233.7</c:v>
                </c:pt>
                <c:pt idx="2338">
                  <c:v>233.8</c:v>
                </c:pt>
                <c:pt idx="2339">
                  <c:v>233.9</c:v>
                </c:pt>
                <c:pt idx="2340">
                  <c:v>234</c:v>
                </c:pt>
                <c:pt idx="2341">
                  <c:v>234.1</c:v>
                </c:pt>
                <c:pt idx="2342">
                  <c:v>234.2</c:v>
                </c:pt>
                <c:pt idx="2343">
                  <c:v>234.3</c:v>
                </c:pt>
                <c:pt idx="2344">
                  <c:v>234.4</c:v>
                </c:pt>
                <c:pt idx="2345">
                  <c:v>234.5</c:v>
                </c:pt>
                <c:pt idx="2346">
                  <c:v>234.6</c:v>
                </c:pt>
                <c:pt idx="2347">
                  <c:v>234.7</c:v>
                </c:pt>
                <c:pt idx="2348">
                  <c:v>234.8</c:v>
                </c:pt>
                <c:pt idx="2349">
                  <c:v>234.9</c:v>
                </c:pt>
                <c:pt idx="2350">
                  <c:v>235</c:v>
                </c:pt>
                <c:pt idx="2351">
                  <c:v>235.1</c:v>
                </c:pt>
                <c:pt idx="2352">
                  <c:v>235.2</c:v>
                </c:pt>
                <c:pt idx="2353">
                  <c:v>235.3</c:v>
                </c:pt>
                <c:pt idx="2354">
                  <c:v>235.4</c:v>
                </c:pt>
                <c:pt idx="2355">
                  <c:v>235.5</c:v>
                </c:pt>
                <c:pt idx="2356">
                  <c:v>235.6</c:v>
                </c:pt>
                <c:pt idx="2357">
                  <c:v>235.7</c:v>
                </c:pt>
                <c:pt idx="2358">
                  <c:v>235.8</c:v>
                </c:pt>
                <c:pt idx="2359">
                  <c:v>235.9</c:v>
                </c:pt>
                <c:pt idx="2360">
                  <c:v>236</c:v>
                </c:pt>
                <c:pt idx="2361">
                  <c:v>236.1</c:v>
                </c:pt>
                <c:pt idx="2362">
                  <c:v>236.2</c:v>
                </c:pt>
                <c:pt idx="2363">
                  <c:v>236.3</c:v>
                </c:pt>
                <c:pt idx="2364">
                  <c:v>236.4</c:v>
                </c:pt>
                <c:pt idx="2365">
                  <c:v>236.5</c:v>
                </c:pt>
                <c:pt idx="2366">
                  <c:v>236.6</c:v>
                </c:pt>
                <c:pt idx="2367">
                  <c:v>236.7</c:v>
                </c:pt>
                <c:pt idx="2368">
                  <c:v>236.8</c:v>
                </c:pt>
                <c:pt idx="2369">
                  <c:v>236.9</c:v>
                </c:pt>
                <c:pt idx="2370">
                  <c:v>237</c:v>
                </c:pt>
                <c:pt idx="2371">
                  <c:v>237.1</c:v>
                </c:pt>
                <c:pt idx="2372">
                  <c:v>237.2</c:v>
                </c:pt>
                <c:pt idx="2373">
                  <c:v>237.3</c:v>
                </c:pt>
                <c:pt idx="2374">
                  <c:v>237.4</c:v>
                </c:pt>
                <c:pt idx="2375">
                  <c:v>237.5</c:v>
                </c:pt>
                <c:pt idx="2376">
                  <c:v>237.6</c:v>
                </c:pt>
                <c:pt idx="2377">
                  <c:v>237.7</c:v>
                </c:pt>
                <c:pt idx="2378">
                  <c:v>237.8</c:v>
                </c:pt>
                <c:pt idx="2379">
                  <c:v>237.9</c:v>
                </c:pt>
                <c:pt idx="2380">
                  <c:v>238</c:v>
                </c:pt>
                <c:pt idx="2381">
                  <c:v>238.1</c:v>
                </c:pt>
                <c:pt idx="2382">
                  <c:v>238.2</c:v>
                </c:pt>
                <c:pt idx="2383">
                  <c:v>238.3</c:v>
                </c:pt>
                <c:pt idx="2384">
                  <c:v>238.4</c:v>
                </c:pt>
                <c:pt idx="2385">
                  <c:v>238.5</c:v>
                </c:pt>
                <c:pt idx="2386">
                  <c:v>238.6</c:v>
                </c:pt>
                <c:pt idx="2387">
                  <c:v>238.7</c:v>
                </c:pt>
                <c:pt idx="2388">
                  <c:v>238.8</c:v>
                </c:pt>
                <c:pt idx="2389">
                  <c:v>238.9</c:v>
                </c:pt>
                <c:pt idx="2390">
                  <c:v>239</c:v>
                </c:pt>
                <c:pt idx="2391">
                  <c:v>239.1</c:v>
                </c:pt>
                <c:pt idx="2392">
                  <c:v>239.2</c:v>
                </c:pt>
                <c:pt idx="2393">
                  <c:v>239.3</c:v>
                </c:pt>
                <c:pt idx="2394">
                  <c:v>239.4</c:v>
                </c:pt>
                <c:pt idx="2395">
                  <c:v>239.5</c:v>
                </c:pt>
                <c:pt idx="2396">
                  <c:v>239.6</c:v>
                </c:pt>
                <c:pt idx="2397">
                  <c:v>239.7</c:v>
                </c:pt>
                <c:pt idx="2398">
                  <c:v>239.8</c:v>
                </c:pt>
                <c:pt idx="2399">
                  <c:v>239.9</c:v>
                </c:pt>
                <c:pt idx="2400">
                  <c:v>240</c:v>
                </c:pt>
                <c:pt idx="2401">
                  <c:v>240.1</c:v>
                </c:pt>
                <c:pt idx="2402">
                  <c:v>240.2</c:v>
                </c:pt>
                <c:pt idx="2403">
                  <c:v>240.3</c:v>
                </c:pt>
                <c:pt idx="2404">
                  <c:v>240.4</c:v>
                </c:pt>
                <c:pt idx="2405">
                  <c:v>240.5</c:v>
                </c:pt>
                <c:pt idx="2406">
                  <c:v>240.6</c:v>
                </c:pt>
                <c:pt idx="2407">
                  <c:v>240.7</c:v>
                </c:pt>
                <c:pt idx="2408">
                  <c:v>240.8</c:v>
                </c:pt>
                <c:pt idx="2409">
                  <c:v>240.9</c:v>
                </c:pt>
                <c:pt idx="2410">
                  <c:v>241</c:v>
                </c:pt>
                <c:pt idx="2411">
                  <c:v>241.1</c:v>
                </c:pt>
                <c:pt idx="2412">
                  <c:v>241.2</c:v>
                </c:pt>
                <c:pt idx="2413">
                  <c:v>241.3</c:v>
                </c:pt>
                <c:pt idx="2414">
                  <c:v>241.4</c:v>
                </c:pt>
                <c:pt idx="2415">
                  <c:v>241.5</c:v>
                </c:pt>
                <c:pt idx="2416">
                  <c:v>241.6</c:v>
                </c:pt>
                <c:pt idx="2417">
                  <c:v>241.7</c:v>
                </c:pt>
                <c:pt idx="2418">
                  <c:v>241.8</c:v>
                </c:pt>
                <c:pt idx="2419">
                  <c:v>241.9</c:v>
                </c:pt>
                <c:pt idx="2420">
                  <c:v>242</c:v>
                </c:pt>
                <c:pt idx="2421">
                  <c:v>242.1</c:v>
                </c:pt>
                <c:pt idx="2422">
                  <c:v>242.2</c:v>
                </c:pt>
                <c:pt idx="2423">
                  <c:v>242.3</c:v>
                </c:pt>
                <c:pt idx="2424">
                  <c:v>242.4</c:v>
                </c:pt>
                <c:pt idx="2425">
                  <c:v>242.5</c:v>
                </c:pt>
                <c:pt idx="2426">
                  <c:v>242.6</c:v>
                </c:pt>
                <c:pt idx="2427">
                  <c:v>242.7</c:v>
                </c:pt>
                <c:pt idx="2428">
                  <c:v>242.8</c:v>
                </c:pt>
                <c:pt idx="2429">
                  <c:v>242.9</c:v>
                </c:pt>
                <c:pt idx="2430">
                  <c:v>243</c:v>
                </c:pt>
                <c:pt idx="2431">
                  <c:v>243.1</c:v>
                </c:pt>
                <c:pt idx="2432">
                  <c:v>243.2</c:v>
                </c:pt>
                <c:pt idx="2433">
                  <c:v>243.3</c:v>
                </c:pt>
                <c:pt idx="2434">
                  <c:v>243.4</c:v>
                </c:pt>
                <c:pt idx="2435">
                  <c:v>243.5</c:v>
                </c:pt>
                <c:pt idx="2436">
                  <c:v>243.6</c:v>
                </c:pt>
                <c:pt idx="2437">
                  <c:v>243.7</c:v>
                </c:pt>
                <c:pt idx="2438">
                  <c:v>243.8</c:v>
                </c:pt>
                <c:pt idx="2439">
                  <c:v>243.9</c:v>
                </c:pt>
                <c:pt idx="2440">
                  <c:v>244</c:v>
                </c:pt>
                <c:pt idx="2441">
                  <c:v>244.1</c:v>
                </c:pt>
                <c:pt idx="2442">
                  <c:v>244.2</c:v>
                </c:pt>
                <c:pt idx="2443">
                  <c:v>244.3</c:v>
                </c:pt>
                <c:pt idx="2444">
                  <c:v>244.4</c:v>
                </c:pt>
                <c:pt idx="2445">
                  <c:v>244.5</c:v>
                </c:pt>
                <c:pt idx="2446">
                  <c:v>244.6</c:v>
                </c:pt>
                <c:pt idx="2447">
                  <c:v>244.7</c:v>
                </c:pt>
                <c:pt idx="2448">
                  <c:v>244.8</c:v>
                </c:pt>
                <c:pt idx="2449">
                  <c:v>244.9</c:v>
                </c:pt>
                <c:pt idx="2450">
                  <c:v>245</c:v>
                </c:pt>
                <c:pt idx="2451">
                  <c:v>245.1</c:v>
                </c:pt>
                <c:pt idx="2452">
                  <c:v>245.2</c:v>
                </c:pt>
                <c:pt idx="2453">
                  <c:v>245.3</c:v>
                </c:pt>
                <c:pt idx="2454">
                  <c:v>245.4</c:v>
                </c:pt>
                <c:pt idx="2455">
                  <c:v>245.5</c:v>
                </c:pt>
                <c:pt idx="2456">
                  <c:v>245.6</c:v>
                </c:pt>
                <c:pt idx="2457">
                  <c:v>245.7</c:v>
                </c:pt>
                <c:pt idx="2458">
                  <c:v>245.8</c:v>
                </c:pt>
                <c:pt idx="2459">
                  <c:v>245.9</c:v>
                </c:pt>
                <c:pt idx="2460">
                  <c:v>246</c:v>
                </c:pt>
                <c:pt idx="2461">
                  <c:v>246.1</c:v>
                </c:pt>
                <c:pt idx="2462">
                  <c:v>246.2</c:v>
                </c:pt>
                <c:pt idx="2463">
                  <c:v>246.3</c:v>
                </c:pt>
                <c:pt idx="2464">
                  <c:v>246.4</c:v>
                </c:pt>
                <c:pt idx="2465">
                  <c:v>246.5</c:v>
                </c:pt>
                <c:pt idx="2466">
                  <c:v>246.6</c:v>
                </c:pt>
                <c:pt idx="2467">
                  <c:v>246.7</c:v>
                </c:pt>
                <c:pt idx="2468">
                  <c:v>246.8</c:v>
                </c:pt>
                <c:pt idx="2469">
                  <c:v>246.9</c:v>
                </c:pt>
                <c:pt idx="2470">
                  <c:v>247</c:v>
                </c:pt>
                <c:pt idx="2471">
                  <c:v>247.1</c:v>
                </c:pt>
                <c:pt idx="2472">
                  <c:v>247.2</c:v>
                </c:pt>
                <c:pt idx="2473">
                  <c:v>247.3</c:v>
                </c:pt>
                <c:pt idx="2474">
                  <c:v>247.4</c:v>
                </c:pt>
                <c:pt idx="2475">
                  <c:v>247.5</c:v>
                </c:pt>
                <c:pt idx="2476">
                  <c:v>247.6</c:v>
                </c:pt>
                <c:pt idx="2477">
                  <c:v>247.7</c:v>
                </c:pt>
                <c:pt idx="2478">
                  <c:v>247.8</c:v>
                </c:pt>
                <c:pt idx="2479">
                  <c:v>247.9</c:v>
                </c:pt>
                <c:pt idx="2480">
                  <c:v>248</c:v>
                </c:pt>
                <c:pt idx="2481">
                  <c:v>248.1</c:v>
                </c:pt>
                <c:pt idx="2482">
                  <c:v>248.2</c:v>
                </c:pt>
                <c:pt idx="2483">
                  <c:v>248.3</c:v>
                </c:pt>
                <c:pt idx="2484">
                  <c:v>248.4</c:v>
                </c:pt>
                <c:pt idx="2485">
                  <c:v>248.5</c:v>
                </c:pt>
                <c:pt idx="2486">
                  <c:v>248.6</c:v>
                </c:pt>
                <c:pt idx="2487">
                  <c:v>248.7</c:v>
                </c:pt>
                <c:pt idx="2488">
                  <c:v>248.8</c:v>
                </c:pt>
                <c:pt idx="2489">
                  <c:v>248.9</c:v>
                </c:pt>
                <c:pt idx="2490">
                  <c:v>249</c:v>
                </c:pt>
                <c:pt idx="2491">
                  <c:v>249.1</c:v>
                </c:pt>
                <c:pt idx="2492">
                  <c:v>249.2</c:v>
                </c:pt>
                <c:pt idx="2493">
                  <c:v>249.3</c:v>
                </c:pt>
                <c:pt idx="2494">
                  <c:v>249.4</c:v>
                </c:pt>
                <c:pt idx="2495">
                  <c:v>249.5</c:v>
                </c:pt>
                <c:pt idx="2496">
                  <c:v>249.6</c:v>
                </c:pt>
                <c:pt idx="2497">
                  <c:v>249.7</c:v>
                </c:pt>
                <c:pt idx="2498">
                  <c:v>249.8</c:v>
                </c:pt>
                <c:pt idx="2499">
                  <c:v>249.9</c:v>
                </c:pt>
                <c:pt idx="2500">
                  <c:v>250</c:v>
                </c:pt>
                <c:pt idx="2501">
                  <c:v>250.1</c:v>
                </c:pt>
                <c:pt idx="2502">
                  <c:v>250.2</c:v>
                </c:pt>
                <c:pt idx="2503">
                  <c:v>250.3</c:v>
                </c:pt>
                <c:pt idx="2504">
                  <c:v>250.4</c:v>
                </c:pt>
                <c:pt idx="2505">
                  <c:v>250.5</c:v>
                </c:pt>
                <c:pt idx="2506">
                  <c:v>250.6</c:v>
                </c:pt>
                <c:pt idx="2507">
                  <c:v>250.7</c:v>
                </c:pt>
                <c:pt idx="2508">
                  <c:v>250.8</c:v>
                </c:pt>
                <c:pt idx="2509">
                  <c:v>250.9</c:v>
                </c:pt>
                <c:pt idx="2510">
                  <c:v>251</c:v>
                </c:pt>
                <c:pt idx="2511">
                  <c:v>251.1</c:v>
                </c:pt>
                <c:pt idx="2512">
                  <c:v>251.2</c:v>
                </c:pt>
                <c:pt idx="2513">
                  <c:v>251.3</c:v>
                </c:pt>
                <c:pt idx="2514">
                  <c:v>251.4</c:v>
                </c:pt>
                <c:pt idx="2515">
                  <c:v>251.5</c:v>
                </c:pt>
                <c:pt idx="2516">
                  <c:v>251.6</c:v>
                </c:pt>
                <c:pt idx="2517">
                  <c:v>251.7</c:v>
                </c:pt>
                <c:pt idx="2518">
                  <c:v>251.8</c:v>
                </c:pt>
                <c:pt idx="2519">
                  <c:v>251.9</c:v>
                </c:pt>
                <c:pt idx="2520">
                  <c:v>252</c:v>
                </c:pt>
                <c:pt idx="2521">
                  <c:v>252.1</c:v>
                </c:pt>
                <c:pt idx="2522">
                  <c:v>252.2</c:v>
                </c:pt>
                <c:pt idx="2523">
                  <c:v>252.3</c:v>
                </c:pt>
                <c:pt idx="2524">
                  <c:v>252.4</c:v>
                </c:pt>
                <c:pt idx="2525">
                  <c:v>252.5</c:v>
                </c:pt>
                <c:pt idx="2526">
                  <c:v>252.6</c:v>
                </c:pt>
                <c:pt idx="2527">
                  <c:v>252.7</c:v>
                </c:pt>
                <c:pt idx="2528">
                  <c:v>252.8</c:v>
                </c:pt>
                <c:pt idx="2529">
                  <c:v>252.9</c:v>
                </c:pt>
                <c:pt idx="2530">
                  <c:v>253</c:v>
                </c:pt>
                <c:pt idx="2531">
                  <c:v>253.1</c:v>
                </c:pt>
                <c:pt idx="2532">
                  <c:v>253.2</c:v>
                </c:pt>
                <c:pt idx="2533">
                  <c:v>253.3</c:v>
                </c:pt>
                <c:pt idx="2534">
                  <c:v>253.4</c:v>
                </c:pt>
                <c:pt idx="2535">
                  <c:v>253.5</c:v>
                </c:pt>
                <c:pt idx="2536">
                  <c:v>253.6</c:v>
                </c:pt>
                <c:pt idx="2537">
                  <c:v>253.7</c:v>
                </c:pt>
                <c:pt idx="2538">
                  <c:v>253.8</c:v>
                </c:pt>
                <c:pt idx="2539">
                  <c:v>253.9</c:v>
                </c:pt>
                <c:pt idx="2540">
                  <c:v>254</c:v>
                </c:pt>
                <c:pt idx="2541">
                  <c:v>254.1</c:v>
                </c:pt>
                <c:pt idx="2542">
                  <c:v>254.2</c:v>
                </c:pt>
                <c:pt idx="2543">
                  <c:v>254.3</c:v>
                </c:pt>
                <c:pt idx="2544">
                  <c:v>254.4</c:v>
                </c:pt>
                <c:pt idx="2545">
                  <c:v>254.5</c:v>
                </c:pt>
                <c:pt idx="2546">
                  <c:v>254.6</c:v>
                </c:pt>
                <c:pt idx="2547">
                  <c:v>254.7</c:v>
                </c:pt>
                <c:pt idx="2548">
                  <c:v>254.8</c:v>
                </c:pt>
                <c:pt idx="2549">
                  <c:v>254.9</c:v>
                </c:pt>
                <c:pt idx="2550">
                  <c:v>255</c:v>
                </c:pt>
                <c:pt idx="2551">
                  <c:v>255.1</c:v>
                </c:pt>
                <c:pt idx="2552">
                  <c:v>255.2</c:v>
                </c:pt>
                <c:pt idx="2553">
                  <c:v>255.3</c:v>
                </c:pt>
                <c:pt idx="2554">
                  <c:v>255.4</c:v>
                </c:pt>
                <c:pt idx="2555">
                  <c:v>255.5</c:v>
                </c:pt>
                <c:pt idx="2556">
                  <c:v>255.6</c:v>
                </c:pt>
                <c:pt idx="2557">
                  <c:v>255.7</c:v>
                </c:pt>
                <c:pt idx="2558">
                  <c:v>255.8</c:v>
                </c:pt>
                <c:pt idx="2559">
                  <c:v>255.9</c:v>
                </c:pt>
                <c:pt idx="2560">
                  <c:v>256</c:v>
                </c:pt>
                <c:pt idx="2561">
                  <c:v>256.10000000000002</c:v>
                </c:pt>
                <c:pt idx="2562">
                  <c:v>256.2</c:v>
                </c:pt>
                <c:pt idx="2563">
                  <c:v>256.3</c:v>
                </c:pt>
                <c:pt idx="2564">
                  <c:v>256.39999999999998</c:v>
                </c:pt>
                <c:pt idx="2565">
                  <c:v>256.5</c:v>
                </c:pt>
                <c:pt idx="2566">
                  <c:v>256.60000000000002</c:v>
                </c:pt>
                <c:pt idx="2567">
                  <c:v>256.7</c:v>
                </c:pt>
                <c:pt idx="2568">
                  <c:v>256.8</c:v>
                </c:pt>
                <c:pt idx="2569">
                  <c:v>256.89999999999998</c:v>
                </c:pt>
                <c:pt idx="2570">
                  <c:v>257</c:v>
                </c:pt>
                <c:pt idx="2571">
                  <c:v>257.10000000000002</c:v>
                </c:pt>
                <c:pt idx="2572">
                  <c:v>257.2</c:v>
                </c:pt>
                <c:pt idx="2573">
                  <c:v>257.3</c:v>
                </c:pt>
                <c:pt idx="2574">
                  <c:v>257.39999999999998</c:v>
                </c:pt>
                <c:pt idx="2575">
                  <c:v>257.5</c:v>
                </c:pt>
                <c:pt idx="2576">
                  <c:v>257.60000000000002</c:v>
                </c:pt>
                <c:pt idx="2577">
                  <c:v>257.7</c:v>
                </c:pt>
                <c:pt idx="2578">
                  <c:v>257.8</c:v>
                </c:pt>
                <c:pt idx="2579">
                  <c:v>257.89999999999998</c:v>
                </c:pt>
                <c:pt idx="2580">
                  <c:v>258</c:v>
                </c:pt>
                <c:pt idx="2581">
                  <c:v>258.10000000000002</c:v>
                </c:pt>
                <c:pt idx="2582">
                  <c:v>258.2</c:v>
                </c:pt>
                <c:pt idx="2583">
                  <c:v>258.3</c:v>
                </c:pt>
                <c:pt idx="2584">
                  <c:v>258.39999999999998</c:v>
                </c:pt>
                <c:pt idx="2585">
                  <c:v>258.5</c:v>
                </c:pt>
                <c:pt idx="2586">
                  <c:v>258.60000000000002</c:v>
                </c:pt>
                <c:pt idx="2587">
                  <c:v>258.7</c:v>
                </c:pt>
                <c:pt idx="2588">
                  <c:v>258.8</c:v>
                </c:pt>
                <c:pt idx="2589">
                  <c:v>258.89999999999998</c:v>
                </c:pt>
                <c:pt idx="2590">
                  <c:v>259</c:v>
                </c:pt>
                <c:pt idx="2591">
                  <c:v>259.10000000000002</c:v>
                </c:pt>
                <c:pt idx="2592">
                  <c:v>259.2</c:v>
                </c:pt>
                <c:pt idx="2593">
                  <c:v>259.3</c:v>
                </c:pt>
                <c:pt idx="2594">
                  <c:v>259.39999999999998</c:v>
                </c:pt>
                <c:pt idx="2595">
                  <c:v>259.5</c:v>
                </c:pt>
                <c:pt idx="2596">
                  <c:v>259.60000000000002</c:v>
                </c:pt>
                <c:pt idx="2597">
                  <c:v>259.7</c:v>
                </c:pt>
                <c:pt idx="2598">
                  <c:v>259.8</c:v>
                </c:pt>
                <c:pt idx="2599">
                  <c:v>259.89999999999998</c:v>
                </c:pt>
                <c:pt idx="2600">
                  <c:v>260</c:v>
                </c:pt>
                <c:pt idx="2601">
                  <c:v>260.10000000000002</c:v>
                </c:pt>
                <c:pt idx="2602">
                  <c:v>260.2</c:v>
                </c:pt>
                <c:pt idx="2603">
                  <c:v>260.3</c:v>
                </c:pt>
                <c:pt idx="2604">
                  <c:v>260.39999999999998</c:v>
                </c:pt>
                <c:pt idx="2605">
                  <c:v>260.5</c:v>
                </c:pt>
                <c:pt idx="2606">
                  <c:v>260.60000000000002</c:v>
                </c:pt>
                <c:pt idx="2607">
                  <c:v>260.7</c:v>
                </c:pt>
                <c:pt idx="2608">
                  <c:v>260.8</c:v>
                </c:pt>
                <c:pt idx="2609">
                  <c:v>260.89999999999998</c:v>
                </c:pt>
                <c:pt idx="2610">
                  <c:v>261</c:v>
                </c:pt>
                <c:pt idx="2611">
                  <c:v>261.10000000000002</c:v>
                </c:pt>
                <c:pt idx="2612">
                  <c:v>261.2</c:v>
                </c:pt>
                <c:pt idx="2613">
                  <c:v>261.3</c:v>
                </c:pt>
                <c:pt idx="2614">
                  <c:v>261.39999999999998</c:v>
                </c:pt>
                <c:pt idx="2615">
                  <c:v>261.5</c:v>
                </c:pt>
                <c:pt idx="2616">
                  <c:v>261.60000000000002</c:v>
                </c:pt>
                <c:pt idx="2617">
                  <c:v>261.7</c:v>
                </c:pt>
                <c:pt idx="2618">
                  <c:v>261.8</c:v>
                </c:pt>
                <c:pt idx="2619">
                  <c:v>261.89999999999998</c:v>
                </c:pt>
                <c:pt idx="2620">
                  <c:v>262</c:v>
                </c:pt>
                <c:pt idx="2621">
                  <c:v>262.10000000000002</c:v>
                </c:pt>
                <c:pt idx="2622">
                  <c:v>262.2</c:v>
                </c:pt>
                <c:pt idx="2623">
                  <c:v>262.3</c:v>
                </c:pt>
                <c:pt idx="2624">
                  <c:v>262.39999999999998</c:v>
                </c:pt>
                <c:pt idx="2625">
                  <c:v>262.5</c:v>
                </c:pt>
                <c:pt idx="2626">
                  <c:v>262.60000000000002</c:v>
                </c:pt>
                <c:pt idx="2627">
                  <c:v>262.7</c:v>
                </c:pt>
                <c:pt idx="2628">
                  <c:v>262.8</c:v>
                </c:pt>
                <c:pt idx="2629">
                  <c:v>262.89999999999998</c:v>
                </c:pt>
                <c:pt idx="2630">
                  <c:v>263</c:v>
                </c:pt>
                <c:pt idx="2631">
                  <c:v>263.10000000000002</c:v>
                </c:pt>
                <c:pt idx="2632">
                  <c:v>263.2</c:v>
                </c:pt>
                <c:pt idx="2633">
                  <c:v>263.3</c:v>
                </c:pt>
                <c:pt idx="2634">
                  <c:v>263.39999999999998</c:v>
                </c:pt>
                <c:pt idx="2635">
                  <c:v>263.5</c:v>
                </c:pt>
                <c:pt idx="2636">
                  <c:v>263.60000000000002</c:v>
                </c:pt>
                <c:pt idx="2637">
                  <c:v>263.7</c:v>
                </c:pt>
                <c:pt idx="2638">
                  <c:v>263.8</c:v>
                </c:pt>
                <c:pt idx="2639">
                  <c:v>263.89999999999998</c:v>
                </c:pt>
                <c:pt idx="2640">
                  <c:v>264</c:v>
                </c:pt>
                <c:pt idx="2641">
                  <c:v>264.10000000000002</c:v>
                </c:pt>
                <c:pt idx="2642">
                  <c:v>264.2</c:v>
                </c:pt>
                <c:pt idx="2643">
                  <c:v>264.3</c:v>
                </c:pt>
                <c:pt idx="2644">
                  <c:v>264.39999999999998</c:v>
                </c:pt>
                <c:pt idx="2645">
                  <c:v>264.5</c:v>
                </c:pt>
                <c:pt idx="2646">
                  <c:v>264.60000000000002</c:v>
                </c:pt>
                <c:pt idx="2647">
                  <c:v>264.7</c:v>
                </c:pt>
                <c:pt idx="2648">
                  <c:v>264.8</c:v>
                </c:pt>
                <c:pt idx="2649">
                  <c:v>264.89999999999998</c:v>
                </c:pt>
                <c:pt idx="2650">
                  <c:v>265</c:v>
                </c:pt>
                <c:pt idx="2651">
                  <c:v>265.10000000000002</c:v>
                </c:pt>
                <c:pt idx="2652">
                  <c:v>265.2</c:v>
                </c:pt>
                <c:pt idx="2653">
                  <c:v>265.3</c:v>
                </c:pt>
                <c:pt idx="2654">
                  <c:v>265.39999999999998</c:v>
                </c:pt>
                <c:pt idx="2655">
                  <c:v>265.5</c:v>
                </c:pt>
                <c:pt idx="2656">
                  <c:v>265.60000000000002</c:v>
                </c:pt>
                <c:pt idx="2657">
                  <c:v>265.7</c:v>
                </c:pt>
                <c:pt idx="2658">
                  <c:v>265.8</c:v>
                </c:pt>
                <c:pt idx="2659">
                  <c:v>265.89999999999998</c:v>
                </c:pt>
                <c:pt idx="2660">
                  <c:v>266</c:v>
                </c:pt>
                <c:pt idx="2661">
                  <c:v>266.10000000000002</c:v>
                </c:pt>
                <c:pt idx="2662">
                  <c:v>266.2</c:v>
                </c:pt>
                <c:pt idx="2663">
                  <c:v>266.3</c:v>
                </c:pt>
                <c:pt idx="2664">
                  <c:v>266.39999999999998</c:v>
                </c:pt>
                <c:pt idx="2665">
                  <c:v>266.5</c:v>
                </c:pt>
                <c:pt idx="2666">
                  <c:v>266.60000000000002</c:v>
                </c:pt>
                <c:pt idx="2667">
                  <c:v>266.7</c:v>
                </c:pt>
                <c:pt idx="2668">
                  <c:v>266.8</c:v>
                </c:pt>
                <c:pt idx="2669">
                  <c:v>266.89999999999998</c:v>
                </c:pt>
                <c:pt idx="2670">
                  <c:v>267</c:v>
                </c:pt>
                <c:pt idx="2671">
                  <c:v>267.10000000000002</c:v>
                </c:pt>
                <c:pt idx="2672">
                  <c:v>267.2</c:v>
                </c:pt>
                <c:pt idx="2673">
                  <c:v>267.3</c:v>
                </c:pt>
                <c:pt idx="2674">
                  <c:v>267.39999999999998</c:v>
                </c:pt>
                <c:pt idx="2675">
                  <c:v>267.5</c:v>
                </c:pt>
                <c:pt idx="2676">
                  <c:v>267.60000000000002</c:v>
                </c:pt>
                <c:pt idx="2677">
                  <c:v>267.7</c:v>
                </c:pt>
                <c:pt idx="2678">
                  <c:v>267.8</c:v>
                </c:pt>
                <c:pt idx="2679">
                  <c:v>267.89999999999998</c:v>
                </c:pt>
                <c:pt idx="2680">
                  <c:v>268</c:v>
                </c:pt>
                <c:pt idx="2681">
                  <c:v>268.10000000000002</c:v>
                </c:pt>
                <c:pt idx="2682">
                  <c:v>268.2</c:v>
                </c:pt>
                <c:pt idx="2683">
                  <c:v>268.3</c:v>
                </c:pt>
                <c:pt idx="2684">
                  <c:v>268.39999999999998</c:v>
                </c:pt>
                <c:pt idx="2685">
                  <c:v>268.5</c:v>
                </c:pt>
                <c:pt idx="2686">
                  <c:v>268.60000000000002</c:v>
                </c:pt>
                <c:pt idx="2687">
                  <c:v>268.7</c:v>
                </c:pt>
                <c:pt idx="2688">
                  <c:v>268.8</c:v>
                </c:pt>
                <c:pt idx="2689">
                  <c:v>268.89999999999998</c:v>
                </c:pt>
                <c:pt idx="2690">
                  <c:v>269</c:v>
                </c:pt>
                <c:pt idx="2691">
                  <c:v>269.10000000000002</c:v>
                </c:pt>
                <c:pt idx="2692">
                  <c:v>269.2</c:v>
                </c:pt>
                <c:pt idx="2693">
                  <c:v>269.3</c:v>
                </c:pt>
                <c:pt idx="2694">
                  <c:v>269.39999999999998</c:v>
                </c:pt>
                <c:pt idx="2695">
                  <c:v>269.5</c:v>
                </c:pt>
                <c:pt idx="2696">
                  <c:v>269.60000000000002</c:v>
                </c:pt>
                <c:pt idx="2697">
                  <c:v>269.7</c:v>
                </c:pt>
                <c:pt idx="2698">
                  <c:v>269.8</c:v>
                </c:pt>
                <c:pt idx="2699">
                  <c:v>269.89999999999998</c:v>
                </c:pt>
                <c:pt idx="2700">
                  <c:v>270</c:v>
                </c:pt>
                <c:pt idx="2701">
                  <c:v>270.10000000000002</c:v>
                </c:pt>
                <c:pt idx="2702">
                  <c:v>270.2</c:v>
                </c:pt>
                <c:pt idx="2703">
                  <c:v>270.3</c:v>
                </c:pt>
                <c:pt idx="2704">
                  <c:v>270.39999999999998</c:v>
                </c:pt>
                <c:pt idx="2705">
                  <c:v>270.5</c:v>
                </c:pt>
                <c:pt idx="2706">
                  <c:v>270.60000000000002</c:v>
                </c:pt>
                <c:pt idx="2707">
                  <c:v>270.7</c:v>
                </c:pt>
                <c:pt idx="2708">
                  <c:v>270.8</c:v>
                </c:pt>
                <c:pt idx="2709">
                  <c:v>270.89999999999998</c:v>
                </c:pt>
                <c:pt idx="2710">
                  <c:v>271</c:v>
                </c:pt>
                <c:pt idx="2711">
                  <c:v>271.10000000000002</c:v>
                </c:pt>
                <c:pt idx="2712">
                  <c:v>271.2</c:v>
                </c:pt>
                <c:pt idx="2713">
                  <c:v>271.3</c:v>
                </c:pt>
                <c:pt idx="2714">
                  <c:v>271.39999999999998</c:v>
                </c:pt>
                <c:pt idx="2715">
                  <c:v>271.5</c:v>
                </c:pt>
                <c:pt idx="2716">
                  <c:v>271.60000000000002</c:v>
                </c:pt>
                <c:pt idx="2717">
                  <c:v>271.7</c:v>
                </c:pt>
                <c:pt idx="2718">
                  <c:v>271.8</c:v>
                </c:pt>
                <c:pt idx="2719">
                  <c:v>271.89999999999998</c:v>
                </c:pt>
                <c:pt idx="2720">
                  <c:v>272</c:v>
                </c:pt>
                <c:pt idx="2721">
                  <c:v>272.10000000000002</c:v>
                </c:pt>
                <c:pt idx="2722">
                  <c:v>272.2</c:v>
                </c:pt>
                <c:pt idx="2723">
                  <c:v>272.3</c:v>
                </c:pt>
                <c:pt idx="2724">
                  <c:v>272.39999999999998</c:v>
                </c:pt>
                <c:pt idx="2725">
                  <c:v>272.5</c:v>
                </c:pt>
                <c:pt idx="2726">
                  <c:v>272.60000000000002</c:v>
                </c:pt>
                <c:pt idx="2727">
                  <c:v>272.7</c:v>
                </c:pt>
                <c:pt idx="2728">
                  <c:v>272.8</c:v>
                </c:pt>
                <c:pt idx="2729">
                  <c:v>272.89999999999998</c:v>
                </c:pt>
                <c:pt idx="2730">
                  <c:v>273</c:v>
                </c:pt>
                <c:pt idx="2731">
                  <c:v>273.10000000000002</c:v>
                </c:pt>
                <c:pt idx="2732">
                  <c:v>273.2</c:v>
                </c:pt>
                <c:pt idx="2733">
                  <c:v>273.3</c:v>
                </c:pt>
                <c:pt idx="2734">
                  <c:v>273.39999999999998</c:v>
                </c:pt>
                <c:pt idx="2735">
                  <c:v>273.5</c:v>
                </c:pt>
                <c:pt idx="2736">
                  <c:v>273.60000000000002</c:v>
                </c:pt>
                <c:pt idx="2737">
                  <c:v>273.7</c:v>
                </c:pt>
                <c:pt idx="2738">
                  <c:v>273.8</c:v>
                </c:pt>
                <c:pt idx="2739">
                  <c:v>273.89999999999998</c:v>
                </c:pt>
                <c:pt idx="2740">
                  <c:v>274</c:v>
                </c:pt>
                <c:pt idx="2741">
                  <c:v>274.10000000000002</c:v>
                </c:pt>
                <c:pt idx="2742">
                  <c:v>274.2</c:v>
                </c:pt>
                <c:pt idx="2743">
                  <c:v>274.3</c:v>
                </c:pt>
                <c:pt idx="2744">
                  <c:v>274.39999999999998</c:v>
                </c:pt>
                <c:pt idx="2745">
                  <c:v>274.5</c:v>
                </c:pt>
                <c:pt idx="2746">
                  <c:v>274.60000000000002</c:v>
                </c:pt>
                <c:pt idx="2747">
                  <c:v>274.7</c:v>
                </c:pt>
                <c:pt idx="2748">
                  <c:v>274.8</c:v>
                </c:pt>
                <c:pt idx="2749">
                  <c:v>274.89999999999998</c:v>
                </c:pt>
                <c:pt idx="2750">
                  <c:v>275</c:v>
                </c:pt>
                <c:pt idx="2751">
                  <c:v>275.10000000000002</c:v>
                </c:pt>
                <c:pt idx="2752">
                  <c:v>275.2</c:v>
                </c:pt>
                <c:pt idx="2753">
                  <c:v>275.3</c:v>
                </c:pt>
                <c:pt idx="2754">
                  <c:v>275.39999999999998</c:v>
                </c:pt>
                <c:pt idx="2755">
                  <c:v>275.5</c:v>
                </c:pt>
                <c:pt idx="2756">
                  <c:v>275.60000000000002</c:v>
                </c:pt>
                <c:pt idx="2757">
                  <c:v>275.7</c:v>
                </c:pt>
                <c:pt idx="2758">
                  <c:v>275.8</c:v>
                </c:pt>
                <c:pt idx="2759">
                  <c:v>275.89999999999998</c:v>
                </c:pt>
                <c:pt idx="2760">
                  <c:v>276</c:v>
                </c:pt>
                <c:pt idx="2761">
                  <c:v>276.10000000000002</c:v>
                </c:pt>
                <c:pt idx="2762">
                  <c:v>276.2</c:v>
                </c:pt>
                <c:pt idx="2763">
                  <c:v>276.3</c:v>
                </c:pt>
                <c:pt idx="2764">
                  <c:v>276.39999999999998</c:v>
                </c:pt>
                <c:pt idx="2765">
                  <c:v>276.5</c:v>
                </c:pt>
                <c:pt idx="2766">
                  <c:v>276.60000000000002</c:v>
                </c:pt>
                <c:pt idx="2767">
                  <c:v>276.7</c:v>
                </c:pt>
                <c:pt idx="2768">
                  <c:v>276.8</c:v>
                </c:pt>
                <c:pt idx="2769">
                  <c:v>276.89999999999998</c:v>
                </c:pt>
                <c:pt idx="2770">
                  <c:v>277</c:v>
                </c:pt>
                <c:pt idx="2771">
                  <c:v>277.10000000000002</c:v>
                </c:pt>
                <c:pt idx="2772">
                  <c:v>277.2</c:v>
                </c:pt>
                <c:pt idx="2773">
                  <c:v>277.3</c:v>
                </c:pt>
                <c:pt idx="2774">
                  <c:v>277.39999999999998</c:v>
                </c:pt>
                <c:pt idx="2775">
                  <c:v>277.5</c:v>
                </c:pt>
                <c:pt idx="2776">
                  <c:v>277.60000000000002</c:v>
                </c:pt>
                <c:pt idx="2777">
                  <c:v>277.7</c:v>
                </c:pt>
                <c:pt idx="2778">
                  <c:v>277.8</c:v>
                </c:pt>
                <c:pt idx="2779">
                  <c:v>277.89999999999998</c:v>
                </c:pt>
                <c:pt idx="2780">
                  <c:v>278</c:v>
                </c:pt>
                <c:pt idx="2781">
                  <c:v>278.10000000000002</c:v>
                </c:pt>
                <c:pt idx="2782">
                  <c:v>278.2</c:v>
                </c:pt>
                <c:pt idx="2783">
                  <c:v>278.3</c:v>
                </c:pt>
                <c:pt idx="2784">
                  <c:v>278.39999999999998</c:v>
                </c:pt>
                <c:pt idx="2785">
                  <c:v>278.5</c:v>
                </c:pt>
                <c:pt idx="2786">
                  <c:v>278.60000000000002</c:v>
                </c:pt>
                <c:pt idx="2787">
                  <c:v>278.7</c:v>
                </c:pt>
                <c:pt idx="2788">
                  <c:v>278.8</c:v>
                </c:pt>
                <c:pt idx="2789">
                  <c:v>278.89999999999998</c:v>
                </c:pt>
                <c:pt idx="2790">
                  <c:v>279</c:v>
                </c:pt>
                <c:pt idx="2791">
                  <c:v>279.10000000000002</c:v>
                </c:pt>
                <c:pt idx="2792">
                  <c:v>279.2</c:v>
                </c:pt>
                <c:pt idx="2793">
                  <c:v>279.3</c:v>
                </c:pt>
                <c:pt idx="2794">
                  <c:v>279.39999999999998</c:v>
                </c:pt>
                <c:pt idx="2795">
                  <c:v>279.5</c:v>
                </c:pt>
                <c:pt idx="2796">
                  <c:v>279.60000000000002</c:v>
                </c:pt>
                <c:pt idx="2797">
                  <c:v>279.7</c:v>
                </c:pt>
                <c:pt idx="2798">
                  <c:v>279.8</c:v>
                </c:pt>
                <c:pt idx="2799">
                  <c:v>279.89999999999998</c:v>
                </c:pt>
                <c:pt idx="2800">
                  <c:v>280</c:v>
                </c:pt>
                <c:pt idx="2801">
                  <c:v>280.10000000000002</c:v>
                </c:pt>
                <c:pt idx="2802">
                  <c:v>280.2</c:v>
                </c:pt>
                <c:pt idx="2803">
                  <c:v>280.3</c:v>
                </c:pt>
                <c:pt idx="2804">
                  <c:v>280.39999999999998</c:v>
                </c:pt>
                <c:pt idx="2805">
                  <c:v>280.5</c:v>
                </c:pt>
                <c:pt idx="2806">
                  <c:v>280.60000000000002</c:v>
                </c:pt>
                <c:pt idx="2807">
                  <c:v>280.7</c:v>
                </c:pt>
                <c:pt idx="2808">
                  <c:v>280.8</c:v>
                </c:pt>
                <c:pt idx="2809">
                  <c:v>280.89999999999998</c:v>
                </c:pt>
                <c:pt idx="2810">
                  <c:v>281</c:v>
                </c:pt>
                <c:pt idx="2811">
                  <c:v>281.10000000000002</c:v>
                </c:pt>
                <c:pt idx="2812">
                  <c:v>281.2</c:v>
                </c:pt>
                <c:pt idx="2813">
                  <c:v>281.3</c:v>
                </c:pt>
                <c:pt idx="2814">
                  <c:v>281.39999999999998</c:v>
                </c:pt>
                <c:pt idx="2815">
                  <c:v>281.5</c:v>
                </c:pt>
                <c:pt idx="2816">
                  <c:v>281.60000000000002</c:v>
                </c:pt>
                <c:pt idx="2817">
                  <c:v>281.7</c:v>
                </c:pt>
                <c:pt idx="2818">
                  <c:v>281.8</c:v>
                </c:pt>
                <c:pt idx="2819">
                  <c:v>281.89999999999998</c:v>
                </c:pt>
                <c:pt idx="2820">
                  <c:v>282</c:v>
                </c:pt>
                <c:pt idx="2821">
                  <c:v>282.10000000000002</c:v>
                </c:pt>
                <c:pt idx="2822">
                  <c:v>282.2</c:v>
                </c:pt>
                <c:pt idx="2823">
                  <c:v>282.3</c:v>
                </c:pt>
                <c:pt idx="2824">
                  <c:v>282.39999999999998</c:v>
                </c:pt>
                <c:pt idx="2825">
                  <c:v>282.5</c:v>
                </c:pt>
                <c:pt idx="2826">
                  <c:v>282.60000000000002</c:v>
                </c:pt>
                <c:pt idx="2827">
                  <c:v>282.7</c:v>
                </c:pt>
                <c:pt idx="2828">
                  <c:v>282.8</c:v>
                </c:pt>
                <c:pt idx="2829">
                  <c:v>282.89999999999998</c:v>
                </c:pt>
                <c:pt idx="2830">
                  <c:v>283</c:v>
                </c:pt>
                <c:pt idx="2831">
                  <c:v>283.10000000000002</c:v>
                </c:pt>
                <c:pt idx="2832">
                  <c:v>283.2</c:v>
                </c:pt>
                <c:pt idx="2833">
                  <c:v>283.3</c:v>
                </c:pt>
                <c:pt idx="2834">
                  <c:v>283.39999999999998</c:v>
                </c:pt>
                <c:pt idx="2835">
                  <c:v>283.5</c:v>
                </c:pt>
                <c:pt idx="2836">
                  <c:v>283.60000000000002</c:v>
                </c:pt>
                <c:pt idx="2837">
                  <c:v>283.7</c:v>
                </c:pt>
                <c:pt idx="2838">
                  <c:v>283.8</c:v>
                </c:pt>
                <c:pt idx="2839">
                  <c:v>283.89999999999998</c:v>
                </c:pt>
                <c:pt idx="2840">
                  <c:v>284</c:v>
                </c:pt>
                <c:pt idx="2841">
                  <c:v>284.10000000000002</c:v>
                </c:pt>
                <c:pt idx="2842">
                  <c:v>284.2</c:v>
                </c:pt>
                <c:pt idx="2843">
                  <c:v>284.3</c:v>
                </c:pt>
                <c:pt idx="2844">
                  <c:v>284.39999999999998</c:v>
                </c:pt>
                <c:pt idx="2845">
                  <c:v>284.5</c:v>
                </c:pt>
                <c:pt idx="2846">
                  <c:v>284.60000000000002</c:v>
                </c:pt>
                <c:pt idx="2847">
                  <c:v>284.7</c:v>
                </c:pt>
                <c:pt idx="2848">
                  <c:v>284.8</c:v>
                </c:pt>
                <c:pt idx="2849">
                  <c:v>284.89999999999998</c:v>
                </c:pt>
                <c:pt idx="2850">
                  <c:v>285</c:v>
                </c:pt>
                <c:pt idx="2851">
                  <c:v>285.10000000000002</c:v>
                </c:pt>
                <c:pt idx="2852">
                  <c:v>285.2</c:v>
                </c:pt>
                <c:pt idx="2853">
                  <c:v>285.3</c:v>
                </c:pt>
                <c:pt idx="2854">
                  <c:v>285.39999999999998</c:v>
                </c:pt>
                <c:pt idx="2855">
                  <c:v>285.5</c:v>
                </c:pt>
                <c:pt idx="2856">
                  <c:v>285.60000000000002</c:v>
                </c:pt>
                <c:pt idx="2857">
                  <c:v>285.7</c:v>
                </c:pt>
                <c:pt idx="2858">
                  <c:v>285.8</c:v>
                </c:pt>
                <c:pt idx="2859">
                  <c:v>285.89999999999998</c:v>
                </c:pt>
                <c:pt idx="2860">
                  <c:v>286</c:v>
                </c:pt>
                <c:pt idx="2861">
                  <c:v>286.10000000000002</c:v>
                </c:pt>
                <c:pt idx="2862">
                  <c:v>286.2</c:v>
                </c:pt>
                <c:pt idx="2863">
                  <c:v>286.3</c:v>
                </c:pt>
                <c:pt idx="2864">
                  <c:v>286.39999999999998</c:v>
                </c:pt>
                <c:pt idx="2865">
                  <c:v>286.5</c:v>
                </c:pt>
                <c:pt idx="2866">
                  <c:v>286.60000000000002</c:v>
                </c:pt>
                <c:pt idx="2867">
                  <c:v>286.7</c:v>
                </c:pt>
                <c:pt idx="2868">
                  <c:v>286.8</c:v>
                </c:pt>
                <c:pt idx="2869">
                  <c:v>286.89999999999998</c:v>
                </c:pt>
                <c:pt idx="2870">
                  <c:v>287</c:v>
                </c:pt>
                <c:pt idx="2871">
                  <c:v>287.10000000000002</c:v>
                </c:pt>
                <c:pt idx="2872">
                  <c:v>287.2</c:v>
                </c:pt>
                <c:pt idx="2873">
                  <c:v>287.3</c:v>
                </c:pt>
                <c:pt idx="2874">
                  <c:v>287.39999999999998</c:v>
                </c:pt>
                <c:pt idx="2875">
                  <c:v>287.5</c:v>
                </c:pt>
                <c:pt idx="2876">
                  <c:v>287.60000000000002</c:v>
                </c:pt>
                <c:pt idx="2877">
                  <c:v>287.7</c:v>
                </c:pt>
                <c:pt idx="2878">
                  <c:v>287.8</c:v>
                </c:pt>
                <c:pt idx="2879">
                  <c:v>287.89999999999998</c:v>
                </c:pt>
                <c:pt idx="2880">
                  <c:v>288</c:v>
                </c:pt>
                <c:pt idx="2881">
                  <c:v>288.10000000000002</c:v>
                </c:pt>
                <c:pt idx="2882">
                  <c:v>288.2</c:v>
                </c:pt>
                <c:pt idx="2883">
                  <c:v>288.3</c:v>
                </c:pt>
                <c:pt idx="2884">
                  <c:v>288.39999999999998</c:v>
                </c:pt>
                <c:pt idx="2885">
                  <c:v>288.5</c:v>
                </c:pt>
                <c:pt idx="2886">
                  <c:v>288.60000000000002</c:v>
                </c:pt>
                <c:pt idx="2887">
                  <c:v>288.7</c:v>
                </c:pt>
                <c:pt idx="2888">
                  <c:v>288.8</c:v>
                </c:pt>
                <c:pt idx="2889">
                  <c:v>288.89999999999998</c:v>
                </c:pt>
                <c:pt idx="2890">
                  <c:v>289</c:v>
                </c:pt>
                <c:pt idx="2891">
                  <c:v>289.10000000000002</c:v>
                </c:pt>
                <c:pt idx="2892">
                  <c:v>289.2</c:v>
                </c:pt>
                <c:pt idx="2893">
                  <c:v>289.3</c:v>
                </c:pt>
                <c:pt idx="2894">
                  <c:v>289.39999999999998</c:v>
                </c:pt>
                <c:pt idx="2895">
                  <c:v>289.5</c:v>
                </c:pt>
                <c:pt idx="2896">
                  <c:v>289.60000000000002</c:v>
                </c:pt>
                <c:pt idx="2897">
                  <c:v>289.7</c:v>
                </c:pt>
                <c:pt idx="2898">
                  <c:v>289.8</c:v>
                </c:pt>
                <c:pt idx="2899">
                  <c:v>289.89999999999998</c:v>
                </c:pt>
                <c:pt idx="2900">
                  <c:v>290</c:v>
                </c:pt>
                <c:pt idx="2901">
                  <c:v>290.10000000000002</c:v>
                </c:pt>
                <c:pt idx="2902">
                  <c:v>290.2</c:v>
                </c:pt>
                <c:pt idx="2903">
                  <c:v>290.3</c:v>
                </c:pt>
                <c:pt idx="2904">
                  <c:v>290.39999999999998</c:v>
                </c:pt>
                <c:pt idx="2905">
                  <c:v>290.5</c:v>
                </c:pt>
                <c:pt idx="2906">
                  <c:v>290.60000000000002</c:v>
                </c:pt>
                <c:pt idx="2907">
                  <c:v>290.7</c:v>
                </c:pt>
                <c:pt idx="2908">
                  <c:v>290.8</c:v>
                </c:pt>
                <c:pt idx="2909">
                  <c:v>290.89999999999998</c:v>
                </c:pt>
                <c:pt idx="2910">
                  <c:v>291</c:v>
                </c:pt>
                <c:pt idx="2911">
                  <c:v>291.10000000000002</c:v>
                </c:pt>
                <c:pt idx="2912">
                  <c:v>291.2</c:v>
                </c:pt>
                <c:pt idx="2913">
                  <c:v>291.3</c:v>
                </c:pt>
                <c:pt idx="2914">
                  <c:v>291.39999999999998</c:v>
                </c:pt>
                <c:pt idx="2915">
                  <c:v>291.5</c:v>
                </c:pt>
                <c:pt idx="2916">
                  <c:v>291.60000000000002</c:v>
                </c:pt>
                <c:pt idx="2917">
                  <c:v>291.7</c:v>
                </c:pt>
                <c:pt idx="2918">
                  <c:v>291.8</c:v>
                </c:pt>
                <c:pt idx="2919">
                  <c:v>291.89999999999998</c:v>
                </c:pt>
                <c:pt idx="2920">
                  <c:v>292</c:v>
                </c:pt>
                <c:pt idx="2921">
                  <c:v>292.10000000000002</c:v>
                </c:pt>
                <c:pt idx="2922">
                  <c:v>292.2</c:v>
                </c:pt>
                <c:pt idx="2923">
                  <c:v>292.3</c:v>
                </c:pt>
                <c:pt idx="2924">
                  <c:v>292.39999999999998</c:v>
                </c:pt>
                <c:pt idx="2925">
                  <c:v>292.5</c:v>
                </c:pt>
                <c:pt idx="2926">
                  <c:v>292.60000000000002</c:v>
                </c:pt>
                <c:pt idx="2927">
                  <c:v>292.7</c:v>
                </c:pt>
                <c:pt idx="2928">
                  <c:v>292.8</c:v>
                </c:pt>
                <c:pt idx="2929">
                  <c:v>292.89999999999998</c:v>
                </c:pt>
                <c:pt idx="2930">
                  <c:v>293</c:v>
                </c:pt>
                <c:pt idx="2931">
                  <c:v>293.10000000000002</c:v>
                </c:pt>
                <c:pt idx="2932">
                  <c:v>293.2</c:v>
                </c:pt>
                <c:pt idx="2933">
                  <c:v>293.3</c:v>
                </c:pt>
                <c:pt idx="2934">
                  <c:v>293.39999999999998</c:v>
                </c:pt>
                <c:pt idx="2935">
                  <c:v>293.5</c:v>
                </c:pt>
                <c:pt idx="2936">
                  <c:v>293.60000000000002</c:v>
                </c:pt>
                <c:pt idx="2937">
                  <c:v>293.7</c:v>
                </c:pt>
                <c:pt idx="2938">
                  <c:v>293.8</c:v>
                </c:pt>
                <c:pt idx="2939">
                  <c:v>293.89999999999998</c:v>
                </c:pt>
                <c:pt idx="2940">
                  <c:v>294</c:v>
                </c:pt>
                <c:pt idx="2941">
                  <c:v>294.10000000000002</c:v>
                </c:pt>
                <c:pt idx="2942">
                  <c:v>294.2</c:v>
                </c:pt>
                <c:pt idx="2943">
                  <c:v>294.3</c:v>
                </c:pt>
                <c:pt idx="2944">
                  <c:v>294.39999999999998</c:v>
                </c:pt>
                <c:pt idx="2945">
                  <c:v>294.5</c:v>
                </c:pt>
                <c:pt idx="2946">
                  <c:v>294.60000000000002</c:v>
                </c:pt>
                <c:pt idx="2947">
                  <c:v>294.7</c:v>
                </c:pt>
                <c:pt idx="2948">
                  <c:v>294.8</c:v>
                </c:pt>
                <c:pt idx="2949">
                  <c:v>294.89999999999998</c:v>
                </c:pt>
                <c:pt idx="2950">
                  <c:v>295</c:v>
                </c:pt>
                <c:pt idx="2951">
                  <c:v>295.10000000000002</c:v>
                </c:pt>
                <c:pt idx="2952">
                  <c:v>295.2</c:v>
                </c:pt>
                <c:pt idx="2953">
                  <c:v>295.3</c:v>
                </c:pt>
                <c:pt idx="2954">
                  <c:v>295.39999999999998</c:v>
                </c:pt>
                <c:pt idx="2955">
                  <c:v>295.5</c:v>
                </c:pt>
                <c:pt idx="2956">
                  <c:v>295.60000000000002</c:v>
                </c:pt>
                <c:pt idx="2957">
                  <c:v>295.7</c:v>
                </c:pt>
                <c:pt idx="2958">
                  <c:v>295.8</c:v>
                </c:pt>
                <c:pt idx="2959">
                  <c:v>295.89999999999998</c:v>
                </c:pt>
                <c:pt idx="2960">
                  <c:v>296</c:v>
                </c:pt>
                <c:pt idx="2961">
                  <c:v>296.10000000000002</c:v>
                </c:pt>
                <c:pt idx="2962">
                  <c:v>296.2</c:v>
                </c:pt>
                <c:pt idx="2963">
                  <c:v>296.3</c:v>
                </c:pt>
                <c:pt idx="2964">
                  <c:v>296.39999999999998</c:v>
                </c:pt>
                <c:pt idx="2965">
                  <c:v>296.5</c:v>
                </c:pt>
                <c:pt idx="2966">
                  <c:v>296.60000000000002</c:v>
                </c:pt>
                <c:pt idx="2967">
                  <c:v>296.7</c:v>
                </c:pt>
                <c:pt idx="2968">
                  <c:v>296.8</c:v>
                </c:pt>
                <c:pt idx="2969">
                  <c:v>296.89999999999998</c:v>
                </c:pt>
                <c:pt idx="2970">
                  <c:v>297</c:v>
                </c:pt>
                <c:pt idx="2971">
                  <c:v>297.10000000000002</c:v>
                </c:pt>
                <c:pt idx="2972">
                  <c:v>297.2</c:v>
                </c:pt>
                <c:pt idx="2973">
                  <c:v>297.3</c:v>
                </c:pt>
                <c:pt idx="2974">
                  <c:v>297.39999999999998</c:v>
                </c:pt>
                <c:pt idx="2975">
                  <c:v>297.5</c:v>
                </c:pt>
                <c:pt idx="2976">
                  <c:v>297.60000000000002</c:v>
                </c:pt>
                <c:pt idx="2977">
                  <c:v>297.7</c:v>
                </c:pt>
                <c:pt idx="2978">
                  <c:v>297.8</c:v>
                </c:pt>
                <c:pt idx="2979">
                  <c:v>297.89999999999998</c:v>
                </c:pt>
                <c:pt idx="2980">
                  <c:v>298</c:v>
                </c:pt>
                <c:pt idx="2981">
                  <c:v>298.10000000000002</c:v>
                </c:pt>
                <c:pt idx="2982">
                  <c:v>298.2</c:v>
                </c:pt>
                <c:pt idx="2983">
                  <c:v>298.3</c:v>
                </c:pt>
                <c:pt idx="2984">
                  <c:v>298.39999999999998</c:v>
                </c:pt>
                <c:pt idx="2985">
                  <c:v>298.5</c:v>
                </c:pt>
                <c:pt idx="2986">
                  <c:v>298.60000000000002</c:v>
                </c:pt>
                <c:pt idx="2987">
                  <c:v>298.7</c:v>
                </c:pt>
                <c:pt idx="2988">
                  <c:v>298.8</c:v>
                </c:pt>
                <c:pt idx="2989">
                  <c:v>298.89999999999998</c:v>
                </c:pt>
                <c:pt idx="2990">
                  <c:v>299</c:v>
                </c:pt>
                <c:pt idx="2991">
                  <c:v>299.10000000000002</c:v>
                </c:pt>
                <c:pt idx="2992">
                  <c:v>299.2</c:v>
                </c:pt>
                <c:pt idx="2993">
                  <c:v>299.3</c:v>
                </c:pt>
                <c:pt idx="2994">
                  <c:v>299.39999999999998</c:v>
                </c:pt>
                <c:pt idx="2995">
                  <c:v>299.5</c:v>
                </c:pt>
                <c:pt idx="2996">
                  <c:v>299.60000000000002</c:v>
                </c:pt>
                <c:pt idx="2997">
                  <c:v>299.7</c:v>
                </c:pt>
                <c:pt idx="2998">
                  <c:v>299.8</c:v>
                </c:pt>
                <c:pt idx="2999">
                  <c:v>299.89999999999998</c:v>
                </c:pt>
                <c:pt idx="3000">
                  <c:v>300</c:v>
                </c:pt>
                <c:pt idx="3001">
                  <c:v>300.10000000000002</c:v>
                </c:pt>
                <c:pt idx="3002">
                  <c:v>300.2</c:v>
                </c:pt>
                <c:pt idx="3003">
                  <c:v>300.3</c:v>
                </c:pt>
                <c:pt idx="3004">
                  <c:v>300.39999999999998</c:v>
                </c:pt>
                <c:pt idx="3005">
                  <c:v>300.5</c:v>
                </c:pt>
                <c:pt idx="3006">
                  <c:v>300.60000000000002</c:v>
                </c:pt>
                <c:pt idx="3007">
                  <c:v>300.7</c:v>
                </c:pt>
                <c:pt idx="3008">
                  <c:v>300.8</c:v>
                </c:pt>
                <c:pt idx="3009">
                  <c:v>300.89999999999998</c:v>
                </c:pt>
                <c:pt idx="3010">
                  <c:v>301</c:v>
                </c:pt>
                <c:pt idx="3011">
                  <c:v>301.10000000000002</c:v>
                </c:pt>
                <c:pt idx="3012">
                  <c:v>301.2</c:v>
                </c:pt>
                <c:pt idx="3013">
                  <c:v>301.3</c:v>
                </c:pt>
                <c:pt idx="3014">
                  <c:v>301.39999999999998</c:v>
                </c:pt>
                <c:pt idx="3015">
                  <c:v>301.5</c:v>
                </c:pt>
                <c:pt idx="3016">
                  <c:v>301.60000000000002</c:v>
                </c:pt>
                <c:pt idx="3017">
                  <c:v>301.7</c:v>
                </c:pt>
                <c:pt idx="3018">
                  <c:v>301.8</c:v>
                </c:pt>
                <c:pt idx="3019">
                  <c:v>301.89999999999998</c:v>
                </c:pt>
                <c:pt idx="3020">
                  <c:v>302</c:v>
                </c:pt>
                <c:pt idx="3021">
                  <c:v>302.10000000000002</c:v>
                </c:pt>
                <c:pt idx="3022">
                  <c:v>302.2</c:v>
                </c:pt>
                <c:pt idx="3023">
                  <c:v>302.3</c:v>
                </c:pt>
                <c:pt idx="3024">
                  <c:v>302.39999999999998</c:v>
                </c:pt>
                <c:pt idx="3025">
                  <c:v>302.5</c:v>
                </c:pt>
                <c:pt idx="3026">
                  <c:v>302.60000000000002</c:v>
                </c:pt>
                <c:pt idx="3027">
                  <c:v>302.7</c:v>
                </c:pt>
                <c:pt idx="3028">
                  <c:v>302.8</c:v>
                </c:pt>
                <c:pt idx="3029">
                  <c:v>302.89999999999998</c:v>
                </c:pt>
                <c:pt idx="3030">
                  <c:v>303</c:v>
                </c:pt>
                <c:pt idx="3031">
                  <c:v>303.10000000000002</c:v>
                </c:pt>
                <c:pt idx="3032">
                  <c:v>303.2</c:v>
                </c:pt>
                <c:pt idx="3033">
                  <c:v>303.3</c:v>
                </c:pt>
                <c:pt idx="3034">
                  <c:v>303.39999999999998</c:v>
                </c:pt>
                <c:pt idx="3035">
                  <c:v>303.5</c:v>
                </c:pt>
                <c:pt idx="3036">
                  <c:v>303.60000000000002</c:v>
                </c:pt>
                <c:pt idx="3037">
                  <c:v>303.7</c:v>
                </c:pt>
                <c:pt idx="3038">
                  <c:v>303.8</c:v>
                </c:pt>
                <c:pt idx="3039">
                  <c:v>303.89999999999998</c:v>
                </c:pt>
                <c:pt idx="3040">
                  <c:v>304</c:v>
                </c:pt>
                <c:pt idx="3041">
                  <c:v>304.10000000000002</c:v>
                </c:pt>
                <c:pt idx="3042">
                  <c:v>304.2</c:v>
                </c:pt>
                <c:pt idx="3043">
                  <c:v>304.3</c:v>
                </c:pt>
                <c:pt idx="3044">
                  <c:v>304.39999999999998</c:v>
                </c:pt>
                <c:pt idx="3045">
                  <c:v>304.5</c:v>
                </c:pt>
                <c:pt idx="3046">
                  <c:v>304.60000000000002</c:v>
                </c:pt>
                <c:pt idx="3047">
                  <c:v>304.7</c:v>
                </c:pt>
                <c:pt idx="3048">
                  <c:v>304.8</c:v>
                </c:pt>
                <c:pt idx="3049">
                  <c:v>304.89999999999998</c:v>
                </c:pt>
                <c:pt idx="3050">
                  <c:v>305</c:v>
                </c:pt>
                <c:pt idx="3051">
                  <c:v>305.10000000000002</c:v>
                </c:pt>
                <c:pt idx="3052">
                  <c:v>305.2</c:v>
                </c:pt>
                <c:pt idx="3053">
                  <c:v>305.3</c:v>
                </c:pt>
                <c:pt idx="3054">
                  <c:v>305.39999999999998</c:v>
                </c:pt>
                <c:pt idx="3055">
                  <c:v>305.5</c:v>
                </c:pt>
                <c:pt idx="3056">
                  <c:v>305.60000000000002</c:v>
                </c:pt>
                <c:pt idx="3057">
                  <c:v>305.7</c:v>
                </c:pt>
                <c:pt idx="3058">
                  <c:v>305.8</c:v>
                </c:pt>
                <c:pt idx="3059">
                  <c:v>305.89999999999998</c:v>
                </c:pt>
                <c:pt idx="3060">
                  <c:v>306</c:v>
                </c:pt>
                <c:pt idx="3061">
                  <c:v>306.10000000000002</c:v>
                </c:pt>
                <c:pt idx="3062">
                  <c:v>306.2</c:v>
                </c:pt>
                <c:pt idx="3063">
                  <c:v>306.3</c:v>
                </c:pt>
                <c:pt idx="3064">
                  <c:v>306.39999999999998</c:v>
                </c:pt>
                <c:pt idx="3065">
                  <c:v>306.5</c:v>
                </c:pt>
                <c:pt idx="3066">
                  <c:v>306.60000000000002</c:v>
                </c:pt>
                <c:pt idx="3067">
                  <c:v>306.7</c:v>
                </c:pt>
                <c:pt idx="3068">
                  <c:v>306.8</c:v>
                </c:pt>
                <c:pt idx="3069">
                  <c:v>306.89999999999998</c:v>
                </c:pt>
                <c:pt idx="3070">
                  <c:v>307</c:v>
                </c:pt>
                <c:pt idx="3071">
                  <c:v>307.10000000000002</c:v>
                </c:pt>
                <c:pt idx="3072">
                  <c:v>307.2</c:v>
                </c:pt>
                <c:pt idx="3073">
                  <c:v>307.3</c:v>
                </c:pt>
                <c:pt idx="3074">
                  <c:v>307.39999999999998</c:v>
                </c:pt>
                <c:pt idx="3075">
                  <c:v>307.5</c:v>
                </c:pt>
                <c:pt idx="3076">
                  <c:v>307.60000000000002</c:v>
                </c:pt>
                <c:pt idx="3077">
                  <c:v>307.7</c:v>
                </c:pt>
                <c:pt idx="3078">
                  <c:v>307.8</c:v>
                </c:pt>
                <c:pt idx="3079">
                  <c:v>307.89999999999998</c:v>
                </c:pt>
                <c:pt idx="3080">
                  <c:v>308</c:v>
                </c:pt>
                <c:pt idx="3081">
                  <c:v>308.10000000000002</c:v>
                </c:pt>
                <c:pt idx="3082">
                  <c:v>308.2</c:v>
                </c:pt>
                <c:pt idx="3083">
                  <c:v>308.3</c:v>
                </c:pt>
                <c:pt idx="3084">
                  <c:v>308.39999999999998</c:v>
                </c:pt>
                <c:pt idx="3085">
                  <c:v>308.5</c:v>
                </c:pt>
                <c:pt idx="3086">
                  <c:v>308.60000000000002</c:v>
                </c:pt>
                <c:pt idx="3087">
                  <c:v>308.7</c:v>
                </c:pt>
                <c:pt idx="3088">
                  <c:v>308.8</c:v>
                </c:pt>
                <c:pt idx="3089">
                  <c:v>308.89999999999998</c:v>
                </c:pt>
                <c:pt idx="3090">
                  <c:v>309</c:v>
                </c:pt>
                <c:pt idx="3091">
                  <c:v>309.10000000000002</c:v>
                </c:pt>
                <c:pt idx="3092">
                  <c:v>309.2</c:v>
                </c:pt>
                <c:pt idx="3093">
                  <c:v>309.3</c:v>
                </c:pt>
                <c:pt idx="3094">
                  <c:v>309.39999999999998</c:v>
                </c:pt>
                <c:pt idx="3095">
                  <c:v>309.5</c:v>
                </c:pt>
                <c:pt idx="3096">
                  <c:v>309.60000000000002</c:v>
                </c:pt>
                <c:pt idx="3097">
                  <c:v>309.7</c:v>
                </c:pt>
                <c:pt idx="3098">
                  <c:v>309.8</c:v>
                </c:pt>
                <c:pt idx="3099">
                  <c:v>309.89999999999998</c:v>
                </c:pt>
                <c:pt idx="3100">
                  <c:v>310</c:v>
                </c:pt>
                <c:pt idx="3101">
                  <c:v>310.10000000000002</c:v>
                </c:pt>
                <c:pt idx="3102">
                  <c:v>310.2</c:v>
                </c:pt>
                <c:pt idx="3103">
                  <c:v>310.3</c:v>
                </c:pt>
                <c:pt idx="3104">
                  <c:v>310.39999999999998</c:v>
                </c:pt>
                <c:pt idx="3105">
                  <c:v>310.5</c:v>
                </c:pt>
                <c:pt idx="3106">
                  <c:v>310.60000000000002</c:v>
                </c:pt>
                <c:pt idx="3107">
                  <c:v>310.7</c:v>
                </c:pt>
                <c:pt idx="3108">
                  <c:v>310.8</c:v>
                </c:pt>
                <c:pt idx="3109">
                  <c:v>310.89999999999998</c:v>
                </c:pt>
                <c:pt idx="3110">
                  <c:v>311</c:v>
                </c:pt>
                <c:pt idx="3111">
                  <c:v>311.10000000000002</c:v>
                </c:pt>
                <c:pt idx="3112">
                  <c:v>311.2</c:v>
                </c:pt>
                <c:pt idx="3113">
                  <c:v>311.3</c:v>
                </c:pt>
                <c:pt idx="3114">
                  <c:v>311.39999999999998</c:v>
                </c:pt>
                <c:pt idx="3115">
                  <c:v>311.5</c:v>
                </c:pt>
                <c:pt idx="3116">
                  <c:v>311.60000000000002</c:v>
                </c:pt>
                <c:pt idx="3117">
                  <c:v>311.7</c:v>
                </c:pt>
                <c:pt idx="3118">
                  <c:v>311.8</c:v>
                </c:pt>
                <c:pt idx="3119">
                  <c:v>311.89999999999998</c:v>
                </c:pt>
                <c:pt idx="3120">
                  <c:v>312</c:v>
                </c:pt>
                <c:pt idx="3121">
                  <c:v>312.10000000000002</c:v>
                </c:pt>
                <c:pt idx="3122">
                  <c:v>312.2</c:v>
                </c:pt>
                <c:pt idx="3123">
                  <c:v>312.3</c:v>
                </c:pt>
                <c:pt idx="3124">
                  <c:v>312.39999999999998</c:v>
                </c:pt>
                <c:pt idx="3125">
                  <c:v>312.5</c:v>
                </c:pt>
                <c:pt idx="3126">
                  <c:v>312.60000000000002</c:v>
                </c:pt>
                <c:pt idx="3127">
                  <c:v>312.7</c:v>
                </c:pt>
                <c:pt idx="3128">
                  <c:v>312.8</c:v>
                </c:pt>
                <c:pt idx="3129">
                  <c:v>312.89999999999998</c:v>
                </c:pt>
                <c:pt idx="3130">
                  <c:v>313</c:v>
                </c:pt>
                <c:pt idx="3131">
                  <c:v>313.10000000000002</c:v>
                </c:pt>
                <c:pt idx="3132">
                  <c:v>313.2</c:v>
                </c:pt>
                <c:pt idx="3133">
                  <c:v>313.3</c:v>
                </c:pt>
                <c:pt idx="3134">
                  <c:v>313.39999999999998</c:v>
                </c:pt>
                <c:pt idx="3135">
                  <c:v>313.5</c:v>
                </c:pt>
                <c:pt idx="3136">
                  <c:v>313.60000000000002</c:v>
                </c:pt>
                <c:pt idx="3137">
                  <c:v>313.7</c:v>
                </c:pt>
                <c:pt idx="3138">
                  <c:v>313.8</c:v>
                </c:pt>
                <c:pt idx="3139">
                  <c:v>313.89999999999998</c:v>
                </c:pt>
                <c:pt idx="3140">
                  <c:v>314</c:v>
                </c:pt>
                <c:pt idx="3141">
                  <c:v>314.10000000000002</c:v>
                </c:pt>
                <c:pt idx="3142">
                  <c:v>314.2</c:v>
                </c:pt>
                <c:pt idx="3143">
                  <c:v>314.3</c:v>
                </c:pt>
                <c:pt idx="3144">
                  <c:v>314.39999999999998</c:v>
                </c:pt>
                <c:pt idx="3145">
                  <c:v>314.5</c:v>
                </c:pt>
                <c:pt idx="3146">
                  <c:v>314.60000000000002</c:v>
                </c:pt>
                <c:pt idx="3147">
                  <c:v>314.7</c:v>
                </c:pt>
                <c:pt idx="3148">
                  <c:v>314.8</c:v>
                </c:pt>
                <c:pt idx="3149">
                  <c:v>314.89999999999998</c:v>
                </c:pt>
                <c:pt idx="3150">
                  <c:v>315</c:v>
                </c:pt>
                <c:pt idx="3151">
                  <c:v>315.10000000000002</c:v>
                </c:pt>
                <c:pt idx="3152">
                  <c:v>315.2</c:v>
                </c:pt>
                <c:pt idx="3153">
                  <c:v>315.3</c:v>
                </c:pt>
                <c:pt idx="3154">
                  <c:v>315.39999999999998</c:v>
                </c:pt>
                <c:pt idx="3155">
                  <c:v>315.5</c:v>
                </c:pt>
                <c:pt idx="3156">
                  <c:v>315.60000000000002</c:v>
                </c:pt>
                <c:pt idx="3157">
                  <c:v>315.7</c:v>
                </c:pt>
                <c:pt idx="3158">
                  <c:v>315.8</c:v>
                </c:pt>
                <c:pt idx="3159">
                  <c:v>315.89999999999998</c:v>
                </c:pt>
                <c:pt idx="3160">
                  <c:v>316</c:v>
                </c:pt>
                <c:pt idx="3161">
                  <c:v>316.10000000000002</c:v>
                </c:pt>
                <c:pt idx="3162">
                  <c:v>316.2</c:v>
                </c:pt>
                <c:pt idx="3163">
                  <c:v>316.3</c:v>
                </c:pt>
                <c:pt idx="3164">
                  <c:v>316.39999999999998</c:v>
                </c:pt>
                <c:pt idx="3165">
                  <c:v>316.5</c:v>
                </c:pt>
                <c:pt idx="3166">
                  <c:v>316.60000000000002</c:v>
                </c:pt>
                <c:pt idx="3167">
                  <c:v>316.7</c:v>
                </c:pt>
                <c:pt idx="3168">
                  <c:v>316.8</c:v>
                </c:pt>
                <c:pt idx="3169">
                  <c:v>316.89999999999998</c:v>
                </c:pt>
                <c:pt idx="3170">
                  <c:v>317</c:v>
                </c:pt>
                <c:pt idx="3171">
                  <c:v>317.10000000000002</c:v>
                </c:pt>
                <c:pt idx="3172">
                  <c:v>317.2</c:v>
                </c:pt>
                <c:pt idx="3173">
                  <c:v>317.3</c:v>
                </c:pt>
                <c:pt idx="3174">
                  <c:v>317.39999999999998</c:v>
                </c:pt>
                <c:pt idx="3175">
                  <c:v>317.5</c:v>
                </c:pt>
                <c:pt idx="3176">
                  <c:v>317.60000000000002</c:v>
                </c:pt>
                <c:pt idx="3177">
                  <c:v>317.7</c:v>
                </c:pt>
                <c:pt idx="3178">
                  <c:v>317.8</c:v>
                </c:pt>
                <c:pt idx="3179">
                  <c:v>317.89999999999998</c:v>
                </c:pt>
                <c:pt idx="3180">
                  <c:v>318</c:v>
                </c:pt>
                <c:pt idx="3181">
                  <c:v>318.10000000000002</c:v>
                </c:pt>
                <c:pt idx="3182">
                  <c:v>318.2</c:v>
                </c:pt>
                <c:pt idx="3183">
                  <c:v>318.3</c:v>
                </c:pt>
                <c:pt idx="3184">
                  <c:v>318.39999999999998</c:v>
                </c:pt>
                <c:pt idx="3185">
                  <c:v>318.5</c:v>
                </c:pt>
                <c:pt idx="3186">
                  <c:v>318.60000000000002</c:v>
                </c:pt>
                <c:pt idx="3187">
                  <c:v>318.7</c:v>
                </c:pt>
                <c:pt idx="3188">
                  <c:v>318.8</c:v>
                </c:pt>
                <c:pt idx="3189">
                  <c:v>318.89999999999998</c:v>
                </c:pt>
                <c:pt idx="3190">
                  <c:v>319</c:v>
                </c:pt>
                <c:pt idx="3191">
                  <c:v>319.10000000000002</c:v>
                </c:pt>
                <c:pt idx="3192">
                  <c:v>319.2</c:v>
                </c:pt>
                <c:pt idx="3193">
                  <c:v>319.3</c:v>
                </c:pt>
                <c:pt idx="3194">
                  <c:v>319.39999999999998</c:v>
                </c:pt>
                <c:pt idx="3195">
                  <c:v>319.5</c:v>
                </c:pt>
                <c:pt idx="3196">
                  <c:v>319.60000000000002</c:v>
                </c:pt>
                <c:pt idx="3197">
                  <c:v>319.7</c:v>
                </c:pt>
                <c:pt idx="3198">
                  <c:v>319.8</c:v>
                </c:pt>
                <c:pt idx="3199">
                  <c:v>319.89999999999998</c:v>
                </c:pt>
                <c:pt idx="3200">
                  <c:v>320</c:v>
                </c:pt>
                <c:pt idx="3201">
                  <c:v>320.10000000000002</c:v>
                </c:pt>
                <c:pt idx="3202">
                  <c:v>320.2</c:v>
                </c:pt>
                <c:pt idx="3203">
                  <c:v>320.3</c:v>
                </c:pt>
                <c:pt idx="3204">
                  <c:v>320.39999999999998</c:v>
                </c:pt>
                <c:pt idx="3205">
                  <c:v>320.5</c:v>
                </c:pt>
                <c:pt idx="3206">
                  <c:v>320.60000000000002</c:v>
                </c:pt>
                <c:pt idx="3207">
                  <c:v>320.7</c:v>
                </c:pt>
                <c:pt idx="3208">
                  <c:v>320.8</c:v>
                </c:pt>
                <c:pt idx="3209">
                  <c:v>320.89999999999998</c:v>
                </c:pt>
                <c:pt idx="3210">
                  <c:v>321</c:v>
                </c:pt>
                <c:pt idx="3211">
                  <c:v>321.10000000000002</c:v>
                </c:pt>
                <c:pt idx="3212">
                  <c:v>321.2</c:v>
                </c:pt>
                <c:pt idx="3213">
                  <c:v>321.3</c:v>
                </c:pt>
                <c:pt idx="3214">
                  <c:v>321.39999999999998</c:v>
                </c:pt>
                <c:pt idx="3215">
                  <c:v>321.5</c:v>
                </c:pt>
                <c:pt idx="3216">
                  <c:v>321.60000000000002</c:v>
                </c:pt>
                <c:pt idx="3217">
                  <c:v>321.7</c:v>
                </c:pt>
                <c:pt idx="3218">
                  <c:v>321.8</c:v>
                </c:pt>
                <c:pt idx="3219">
                  <c:v>321.89999999999998</c:v>
                </c:pt>
                <c:pt idx="3220">
                  <c:v>322</c:v>
                </c:pt>
                <c:pt idx="3221">
                  <c:v>322.10000000000002</c:v>
                </c:pt>
                <c:pt idx="3222">
                  <c:v>322.2</c:v>
                </c:pt>
                <c:pt idx="3223">
                  <c:v>322.3</c:v>
                </c:pt>
                <c:pt idx="3224">
                  <c:v>322.39999999999998</c:v>
                </c:pt>
                <c:pt idx="3225">
                  <c:v>322.5</c:v>
                </c:pt>
                <c:pt idx="3226">
                  <c:v>322.60000000000002</c:v>
                </c:pt>
                <c:pt idx="3227">
                  <c:v>322.7</c:v>
                </c:pt>
                <c:pt idx="3228">
                  <c:v>322.8</c:v>
                </c:pt>
                <c:pt idx="3229">
                  <c:v>322.89999999999998</c:v>
                </c:pt>
                <c:pt idx="3230">
                  <c:v>323</c:v>
                </c:pt>
                <c:pt idx="3231">
                  <c:v>323.10000000000002</c:v>
                </c:pt>
                <c:pt idx="3232">
                  <c:v>323.2</c:v>
                </c:pt>
                <c:pt idx="3233">
                  <c:v>323.3</c:v>
                </c:pt>
                <c:pt idx="3234">
                  <c:v>323.39999999999998</c:v>
                </c:pt>
                <c:pt idx="3235">
                  <c:v>323.5</c:v>
                </c:pt>
                <c:pt idx="3236">
                  <c:v>323.60000000000002</c:v>
                </c:pt>
                <c:pt idx="3237">
                  <c:v>323.7</c:v>
                </c:pt>
                <c:pt idx="3238">
                  <c:v>323.8</c:v>
                </c:pt>
                <c:pt idx="3239">
                  <c:v>323.89999999999998</c:v>
                </c:pt>
                <c:pt idx="3240">
                  <c:v>324</c:v>
                </c:pt>
                <c:pt idx="3241">
                  <c:v>324.10000000000002</c:v>
                </c:pt>
                <c:pt idx="3242">
                  <c:v>324.2</c:v>
                </c:pt>
                <c:pt idx="3243">
                  <c:v>324.3</c:v>
                </c:pt>
                <c:pt idx="3244">
                  <c:v>324.39999999999998</c:v>
                </c:pt>
                <c:pt idx="3245">
                  <c:v>324.5</c:v>
                </c:pt>
                <c:pt idx="3246">
                  <c:v>324.60000000000002</c:v>
                </c:pt>
                <c:pt idx="3247">
                  <c:v>324.7</c:v>
                </c:pt>
                <c:pt idx="3248">
                  <c:v>324.8</c:v>
                </c:pt>
                <c:pt idx="3249">
                  <c:v>324.89999999999998</c:v>
                </c:pt>
                <c:pt idx="3250">
                  <c:v>325</c:v>
                </c:pt>
                <c:pt idx="3251">
                  <c:v>325.10000000000002</c:v>
                </c:pt>
                <c:pt idx="3252">
                  <c:v>325.2</c:v>
                </c:pt>
                <c:pt idx="3253">
                  <c:v>325.3</c:v>
                </c:pt>
                <c:pt idx="3254">
                  <c:v>325.39999999999998</c:v>
                </c:pt>
                <c:pt idx="3255">
                  <c:v>325.5</c:v>
                </c:pt>
                <c:pt idx="3256">
                  <c:v>325.60000000000002</c:v>
                </c:pt>
                <c:pt idx="3257">
                  <c:v>325.7</c:v>
                </c:pt>
                <c:pt idx="3258">
                  <c:v>325.8</c:v>
                </c:pt>
                <c:pt idx="3259">
                  <c:v>325.89999999999998</c:v>
                </c:pt>
                <c:pt idx="3260">
                  <c:v>326</c:v>
                </c:pt>
                <c:pt idx="3261">
                  <c:v>326.10000000000002</c:v>
                </c:pt>
                <c:pt idx="3262">
                  <c:v>326.2</c:v>
                </c:pt>
                <c:pt idx="3263">
                  <c:v>326.3</c:v>
                </c:pt>
                <c:pt idx="3264">
                  <c:v>326.39999999999998</c:v>
                </c:pt>
                <c:pt idx="3265">
                  <c:v>326.5</c:v>
                </c:pt>
                <c:pt idx="3266">
                  <c:v>326.60000000000002</c:v>
                </c:pt>
                <c:pt idx="3267">
                  <c:v>326.7</c:v>
                </c:pt>
                <c:pt idx="3268">
                  <c:v>326.8</c:v>
                </c:pt>
                <c:pt idx="3269">
                  <c:v>326.89999999999998</c:v>
                </c:pt>
                <c:pt idx="3270">
                  <c:v>327</c:v>
                </c:pt>
                <c:pt idx="3271">
                  <c:v>327.10000000000002</c:v>
                </c:pt>
                <c:pt idx="3272">
                  <c:v>327.2</c:v>
                </c:pt>
                <c:pt idx="3273">
                  <c:v>327.3</c:v>
                </c:pt>
                <c:pt idx="3274">
                  <c:v>327.39999999999998</c:v>
                </c:pt>
                <c:pt idx="3275">
                  <c:v>327.5</c:v>
                </c:pt>
                <c:pt idx="3276">
                  <c:v>327.60000000000002</c:v>
                </c:pt>
                <c:pt idx="3277">
                  <c:v>327.7</c:v>
                </c:pt>
                <c:pt idx="3278">
                  <c:v>327.8</c:v>
                </c:pt>
                <c:pt idx="3279">
                  <c:v>327.9</c:v>
                </c:pt>
                <c:pt idx="3280">
                  <c:v>328</c:v>
                </c:pt>
                <c:pt idx="3281">
                  <c:v>328.1</c:v>
                </c:pt>
                <c:pt idx="3282">
                  <c:v>328.2</c:v>
                </c:pt>
                <c:pt idx="3283">
                  <c:v>328.3</c:v>
                </c:pt>
                <c:pt idx="3284">
                  <c:v>328.4</c:v>
                </c:pt>
                <c:pt idx="3285">
                  <c:v>328.5</c:v>
                </c:pt>
                <c:pt idx="3286">
                  <c:v>328.6</c:v>
                </c:pt>
                <c:pt idx="3287">
                  <c:v>328.7</c:v>
                </c:pt>
                <c:pt idx="3288">
                  <c:v>328.8</c:v>
                </c:pt>
                <c:pt idx="3289">
                  <c:v>328.9</c:v>
                </c:pt>
                <c:pt idx="3290">
                  <c:v>329</c:v>
                </c:pt>
                <c:pt idx="3291">
                  <c:v>329.1</c:v>
                </c:pt>
                <c:pt idx="3292">
                  <c:v>329.2</c:v>
                </c:pt>
                <c:pt idx="3293">
                  <c:v>329.3</c:v>
                </c:pt>
                <c:pt idx="3294">
                  <c:v>329.4</c:v>
                </c:pt>
                <c:pt idx="3295">
                  <c:v>329.5</c:v>
                </c:pt>
                <c:pt idx="3296">
                  <c:v>329.6</c:v>
                </c:pt>
                <c:pt idx="3297">
                  <c:v>329.7</c:v>
                </c:pt>
                <c:pt idx="3298">
                  <c:v>329.8</c:v>
                </c:pt>
                <c:pt idx="3299">
                  <c:v>329.9</c:v>
                </c:pt>
                <c:pt idx="3300">
                  <c:v>330</c:v>
                </c:pt>
                <c:pt idx="3301">
                  <c:v>330.1</c:v>
                </c:pt>
                <c:pt idx="3302">
                  <c:v>330.2</c:v>
                </c:pt>
                <c:pt idx="3303">
                  <c:v>330.3</c:v>
                </c:pt>
                <c:pt idx="3304">
                  <c:v>330.4</c:v>
                </c:pt>
                <c:pt idx="3305">
                  <c:v>330.5</c:v>
                </c:pt>
                <c:pt idx="3306">
                  <c:v>330.6</c:v>
                </c:pt>
                <c:pt idx="3307">
                  <c:v>330.7</c:v>
                </c:pt>
                <c:pt idx="3308">
                  <c:v>330.8</c:v>
                </c:pt>
                <c:pt idx="3309">
                  <c:v>330.9</c:v>
                </c:pt>
                <c:pt idx="3310">
                  <c:v>331</c:v>
                </c:pt>
                <c:pt idx="3311">
                  <c:v>331.1</c:v>
                </c:pt>
                <c:pt idx="3312">
                  <c:v>331.2</c:v>
                </c:pt>
                <c:pt idx="3313">
                  <c:v>331.3</c:v>
                </c:pt>
                <c:pt idx="3314">
                  <c:v>331.4</c:v>
                </c:pt>
                <c:pt idx="3315">
                  <c:v>331.5</c:v>
                </c:pt>
                <c:pt idx="3316">
                  <c:v>331.6</c:v>
                </c:pt>
                <c:pt idx="3317">
                  <c:v>331.7</c:v>
                </c:pt>
                <c:pt idx="3318">
                  <c:v>331.8</c:v>
                </c:pt>
                <c:pt idx="3319">
                  <c:v>331.9</c:v>
                </c:pt>
                <c:pt idx="3320">
                  <c:v>332</c:v>
                </c:pt>
                <c:pt idx="3321">
                  <c:v>332.1</c:v>
                </c:pt>
                <c:pt idx="3322">
                  <c:v>332.2</c:v>
                </c:pt>
                <c:pt idx="3323">
                  <c:v>332.3</c:v>
                </c:pt>
                <c:pt idx="3324">
                  <c:v>332.4</c:v>
                </c:pt>
                <c:pt idx="3325">
                  <c:v>332.5</c:v>
                </c:pt>
                <c:pt idx="3326">
                  <c:v>332.6</c:v>
                </c:pt>
                <c:pt idx="3327">
                  <c:v>332.7</c:v>
                </c:pt>
                <c:pt idx="3328">
                  <c:v>332.8</c:v>
                </c:pt>
                <c:pt idx="3329">
                  <c:v>332.9</c:v>
                </c:pt>
                <c:pt idx="3330">
                  <c:v>333</c:v>
                </c:pt>
                <c:pt idx="3331">
                  <c:v>333.1</c:v>
                </c:pt>
                <c:pt idx="3332">
                  <c:v>333.2</c:v>
                </c:pt>
                <c:pt idx="3333">
                  <c:v>333.3</c:v>
                </c:pt>
                <c:pt idx="3334">
                  <c:v>333.4</c:v>
                </c:pt>
                <c:pt idx="3335">
                  <c:v>333.5</c:v>
                </c:pt>
                <c:pt idx="3336">
                  <c:v>333.6</c:v>
                </c:pt>
                <c:pt idx="3337">
                  <c:v>333.7</c:v>
                </c:pt>
                <c:pt idx="3338">
                  <c:v>333.8</c:v>
                </c:pt>
                <c:pt idx="3339">
                  <c:v>333.9</c:v>
                </c:pt>
                <c:pt idx="3340">
                  <c:v>334</c:v>
                </c:pt>
                <c:pt idx="3341">
                  <c:v>334.1</c:v>
                </c:pt>
                <c:pt idx="3342">
                  <c:v>334.2</c:v>
                </c:pt>
                <c:pt idx="3343">
                  <c:v>334.3</c:v>
                </c:pt>
                <c:pt idx="3344">
                  <c:v>334.4</c:v>
                </c:pt>
                <c:pt idx="3345">
                  <c:v>334.5</c:v>
                </c:pt>
                <c:pt idx="3346">
                  <c:v>334.6</c:v>
                </c:pt>
                <c:pt idx="3347">
                  <c:v>334.7</c:v>
                </c:pt>
                <c:pt idx="3348">
                  <c:v>334.8</c:v>
                </c:pt>
                <c:pt idx="3349">
                  <c:v>334.9</c:v>
                </c:pt>
                <c:pt idx="3350">
                  <c:v>335</c:v>
                </c:pt>
                <c:pt idx="3351">
                  <c:v>335.1</c:v>
                </c:pt>
                <c:pt idx="3352">
                  <c:v>335.2</c:v>
                </c:pt>
                <c:pt idx="3353">
                  <c:v>335.3</c:v>
                </c:pt>
                <c:pt idx="3354">
                  <c:v>335.4</c:v>
                </c:pt>
                <c:pt idx="3355">
                  <c:v>335.5</c:v>
                </c:pt>
                <c:pt idx="3356">
                  <c:v>335.6</c:v>
                </c:pt>
                <c:pt idx="3357">
                  <c:v>335.7</c:v>
                </c:pt>
                <c:pt idx="3358">
                  <c:v>335.8</c:v>
                </c:pt>
                <c:pt idx="3359">
                  <c:v>335.9</c:v>
                </c:pt>
                <c:pt idx="3360">
                  <c:v>336</c:v>
                </c:pt>
                <c:pt idx="3361">
                  <c:v>336.1</c:v>
                </c:pt>
                <c:pt idx="3362">
                  <c:v>336.2</c:v>
                </c:pt>
                <c:pt idx="3363">
                  <c:v>336.3</c:v>
                </c:pt>
                <c:pt idx="3364">
                  <c:v>336.4</c:v>
                </c:pt>
                <c:pt idx="3365">
                  <c:v>336.5</c:v>
                </c:pt>
                <c:pt idx="3366">
                  <c:v>336.6</c:v>
                </c:pt>
                <c:pt idx="3367">
                  <c:v>336.7</c:v>
                </c:pt>
                <c:pt idx="3368">
                  <c:v>336.8</c:v>
                </c:pt>
                <c:pt idx="3369">
                  <c:v>336.9</c:v>
                </c:pt>
                <c:pt idx="3370">
                  <c:v>337</c:v>
                </c:pt>
                <c:pt idx="3371">
                  <c:v>337.1</c:v>
                </c:pt>
                <c:pt idx="3372">
                  <c:v>337.2</c:v>
                </c:pt>
                <c:pt idx="3373">
                  <c:v>337.3</c:v>
                </c:pt>
                <c:pt idx="3374">
                  <c:v>337.4</c:v>
                </c:pt>
                <c:pt idx="3375">
                  <c:v>337.5</c:v>
                </c:pt>
                <c:pt idx="3376">
                  <c:v>337.6</c:v>
                </c:pt>
                <c:pt idx="3377">
                  <c:v>337.7</c:v>
                </c:pt>
                <c:pt idx="3378">
                  <c:v>337.8</c:v>
                </c:pt>
                <c:pt idx="3379">
                  <c:v>337.9</c:v>
                </c:pt>
                <c:pt idx="3380">
                  <c:v>338</c:v>
                </c:pt>
                <c:pt idx="3381">
                  <c:v>338.1</c:v>
                </c:pt>
                <c:pt idx="3382">
                  <c:v>338.2</c:v>
                </c:pt>
                <c:pt idx="3383">
                  <c:v>338.3</c:v>
                </c:pt>
                <c:pt idx="3384">
                  <c:v>338.4</c:v>
                </c:pt>
                <c:pt idx="3385">
                  <c:v>338.5</c:v>
                </c:pt>
                <c:pt idx="3386">
                  <c:v>338.6</c:v>
                </c:pt>
                <c:pt idx="3387">
                  <c:v>338.7</c:v>
                </c:pt>
                <c:pt idx="3388">
                  <c:v>338.8</c:v>
                </c:pt>
                <c:pt idx="3389">
                  <c:v>338.9</c:v>
                </c:pt>
                <c:pt idx="3390">
                  <c:v>339</c:v>
                </c:pt>
                <c:pt idx="3391">
                  <c:v>339.1</c:v>
                </c:pt>
                <c:pt idx="3392">
                  <c:v>339.2</c:v>
                </c:pt>
                <c:pt idx="3393">
                  <c:v>339.3</c:v>
                </c:pt>
                <c:pt idx="3394">
                  <c:v>339.4</c:v>
                </c:pt>
                <c:pt idx="3395">
                  <c:v>339.5</c:v>
                </c:pt>
                <c:pt idx="3396">
                  <c:v>339.6</c:v>
                </c:pt>
                <c:pt idx="3397">
                  <c:v>339.7</c:v>
                </c:pt>
                <c:pt idx="3398">
                  <c:v>339.8</c:v>
                </c:pt>
                <c:pt idx="3399">
                  <c:v>339.9</c:v>
                </c:pt>
                <c:pt idx="3400">
                  <c:v>340</c:v>
                </c:pt>
                <c:pt idx="3401">
                  <c:v>340.1</c:v>
                </c:pt>
                <c:pt idx="3402">
                  <c:v>340.2</c:v>
                </c:pt>
                <c:pt idx="3403">
                  <c:v>340.3</c:v>
                </c:pt>
                <c:pt idx="3404">
                  <c:v>340.4</c:v>
                </c:pt>
                <c:pt idx="3405">
                  <c:v>340.5</c:v>
                </c:pt>
                <c:pt idx="3406">
                  <c:v>340.6</c:v>
                </c:pt>
                <c:pt idx="3407">
                  <c:v>340.7</c:v>
                </c:pt>
                <c:pt idx="3408">
                  <c:v>340.8</c:v>
                </c:pt>
                <c:pt idx="3409">
                  <c:v>340.9</c:v>
                </c:pt>
                <c:pt idx="3410">
                  <c:v>341</c:v>
                </c:pt>
                <c:pt idx="3411">
                  <c:v>341.1</c:v>
                </c:pt>
                <c:pt idx="3412">
                  <c:v>341.2</c:v>
                </c:pt>
                <c:pt idx="3413">
                  <c:v>341.3</c:v>
                </c:pt>
                <c:pt idx="3414">
                  <c:v>341.4</c:v>
                </c:pt>
                <c:pt idx="3415">
                  <c:v>341.5</c:v>
                </c:pt>
                <c:pt idx="3416">
                  <c:v>341.6</c:v>
                </c:pt>
                <c:pt idx="3417">
                  <c:v>341.7</c:v>
                </c:pt>
                <c:pt idx="3418">
                  <c:v>341.8</c:v>
                </c:pt>
                <c:pt idx="3419">
                  <c:v>341.9</c:v>
                </c:pt>
                <c:pt idx="3420">
                  <c:v>342</c:v>
                </c:pt>
                <c:pt idx="3421">
                  <c:v>342.1</c:v>
                </c:pt>
                <c:pt idx="3422">
                  <c:v>342.2</c:v>
                </c:pt>
                <c:pt idx="3423">
                  <c:v>342.3</c:v>
                </c:pt>
                <c:pt idx="3424">
                  <c:v>342.4</c:v>
                </c:pt>
                <c:pt idx="3425">
                  <c:v>342.5</c:v>
                </c:pt>
                <c:pt idx="3426">
                  <c:v>342.6</c:v>
                </c:pt>
                <c:pt idx="3427">
                  <c:v>342.7</c:v>
                </c:pt>
                <c:pt idx="3428">
                  <c:v>342.8</c:v>
                </c:pt>
                <c:pt idx="3429">
                  <c:v>342.9</c:v>
                </c:pt>
                <c:pt idx="3430">
                  <c:v>343</c:v>
                </c:pt>
                <c:pt idx="3431">
                  <c:v>343.1</c:v>
                </c:pt>
                <c:pt idx="3432">
                  <c:v>343.2</c:v>
                </c:pt>
                <c:pt idx="3433">
                  <c:v>343.3</c:v>
                </c:pt>
                <c:pt idx="3434">
                  <c:v>343.4</c:v>
                </c:pt>
                <c:pt idx="3435">
                  <c:v>343.5</c:v>
                </c:pt>
                <c:pt idx="3436">
                  <c:v>343.6</c:v>
                </c:pt>
                <c:pt idx="3437">
                  <c:v>343.7</c:v>
                </c:pt>
                <c:pt idx="3438">
                  <c:v>343.8</c:v>
                </c:pt>
                <c:pt idx="3439">
                  <c:v>343.9</c:v>
                </c:pt>
                <c:pt idx="3440">
                  <c:v>344</c:v>
                </c:pt>
                <c:pt idx="3441">
                  <c:v>344.1</c:v>
                </c:pt>
                <c:pt idx="3442">
                  <c:v>344.2</c:v>
                </c:pt>
                <c:pt idx="3443">
                  <c:v>344.3</c:v>
                </c:pt>
                <c:pt idx="3444">
                  <c:v>344.4</c:v>
                </c:pt>
                <c:pt idx="3445">
                  <c:v>344.5</c:v>
                </c:pt>
                <c:pt idx="3446">
                  <c:v>344.6</c:v>
                </c:pt>
                <c:pt idx="3447">
                  <c:v>344.7</c:v>
                </c:pt>
                <c:pt idx="3448">
                  <c:v>344.8</c:v>
                </c:pt>
                <c:pt idx="3449">
                  <c:v>344.9</c:v>
                </c:pt>
                <c:pt idx="3450">
                  <c:v>345</c:v>
                </c:pt>
                <c:pt idx="3451">
                  <c:v>345.1</c:v>
                </c:pt>
                <c:pt idx="3452">
                  <c:v>345.2</c:v>
                </c:pt>
                <c:pt idx="3453">
                  <c:v>345.3</c:v>
                </c:pt>
                <c:pt idx="3454">
                  <c:v>345.4</c:v>
                </c:pt>
                <c:pt idx="3455">
                  <c:v>345.5</c:v>
                </c:pt>
                <c:pt idx="3456">
                  <c:v>345.6</c:v>
                </c:pt>
                <c:pt idx="3457">
                  <c:v>345.7</c:v>
                </c:pt>
                <c:pt idx="3458">
                  <c:v>345.8</c:v>
                </c:pt>
                <c:pt idx="3459">
                  <c:v>345.9</c:v>
                </c:pt>
                <c:pt idx="3460">
                  <c:v>346</c:v>
                </c:pt>
                <c:pt idx="3461">
                  <c:v>346.1</c:v>
                </c:pt>
                <c:pt idx="3462">
                  <c:v>346.2</c:v>
                </c:pt>
                <c:pt idx="3463">
                  <c:v>346.3</c:v>
                </c:pt>
                <c:pt idx="3464">
                  <c:v>346.4</c:v>
                </c:pt>
                <c:pt idx="3465">
                  <c:v>346.5</c:v>
                </c:pt>
                <c:pt idx="3466">
                  <c:v>346.6</c:v>
                </c:pt>
                <c:pt idx="3467">
                  <c:v>346.7</c:v>
                </c:pt>
                <c:pt idx="3468">
                  <c:v>346.8</c:v>
                </c:pt>
                <c:pt idx="3469">
                  <c:v>346.9</c:v>
                </c:pt>
                <c:pt idx="3470">
                  <c:v>347</c:v>
                </c:pt>
                <c:pt idx="3471">
                  <c:v>347.1</c:v>
                </c:pt>
                <c:pt idx="3472">
                  <c:v>347.2</c:v>
                </c:pt>
                <c:pt idx="3473">
                  <c:v>347.3</c:v>
                </c:pt>
                <c:pt idx="3474">
                  <c:v>347.4</c:v>
                </c:pt>
                <c:pt idx="3475">
                  <c:v>347.5</c:v>
                </c:pt>
                <c:pt idx="3476">
                  <c:v>347.6</c:v>
                </c:pt>
                <c:pt idx="3477">
                  <c:v>347.7</c:v>
                </c:pt>
                <c:pt idx="3478">
                  <c:v>347.8</c:v>
                </c:pt>
                <c:pt idx="3479">
                  <c:v>347.9</c:v>
                </c:pt>
                <c:pt idx="3480">
                  <c:v>348</c:v>
                </c:pt>
                <c:pt idx="3481">
                  <c:v>348.1</c:v>
                </c:pt>
                <c:pt idx="3482">
                  <c:v>348.2</c:v>
                </c:pt>
                <c:pt idx="3483">
                  <c:v>348.3</c:v>
                </c:pt>
                <c:pt idx="3484">
                  <c:v>348.4</c:v>
                </c:pt>
                <c:pt idx="3485">
                  <c:v>348.5</c:v>
                </c:pt>
                <c:pt idx="3486">
                  <c:v>348.6</c:v>
                </c:pt>
                <c:pt idx="3487">
                  <c:v>348.7</c:v>
                </c:pt>
                <c:pt idx="3488">
                  <c:v>348.8</c:v>
                </c:pt>
                <c:pt idx="3489">
                  <c:v>348.9</c:v>
                </c:pt>
                <c:pt idx="3490">
                  <c:v>349</c:v>
                </c:pt>
                <c:pt idx="3491">
                  <c:v>349.1</c:v>
                </c:pt>
                <c:pt idx="3492">
                  <c:v>349.2</c:v>
                </c:pt>
                <c:pt idx="3493">
                  <c:v>349.3</c:v>
                </c:pt>
                <c:pt idx="3494">
                  <c:v>349.4</c:v>
                </c:pt>
                <c:pt idx="3495">
                  <c:v>349.5</c:v>
                </c:pt>
                <c:pt idx="3496">
                  <c:v>349.6</c:v>
                </c:pt>
                <c:pt idx="3497">
                  <c:v>349.7</c:v>
                </c:pt>
                <c:pt idx="3498">
                  <c:v>349.8</c:v>
                </c:pt>
                <c:pt idx="3499">
                  <c:v>349.9</c:v>
                </c:pt>
                <c:pt idx="3500">
                  <c:v>350</c:v>
                </c:pt>
                <c:pt idx="3501">
                  <c:v>350.1</c:v>
                </c:pt>
                <c:pt idx="3502">
                  <c:v>350.2</c:v>
                </c:pt>
                <c:pt idx="3503">
                  <c:v>350.3</c:v>
                </c:pt>
                <c:pt idx="3504">
                  <c:v>350.4</c:v>
                </c:pt>
                <c:pt idx="3505">
                  <c:v>350.5</c:v>
                </c:pt>
                <c:pt idx="3506">
                  <c:v>350.6</c:v>
                </c:pt>
                <c:pt idx="3507">
                  <c:v>350.7</c:v>
                </c:pt>
                <c:pt idx="3508">
                  <c:v>350.8</c:v>
                </c:pt>
                <c:pt idx="3509">
                  <c:v>350.9</c:v>
                </c:pt>
                <c:pt idx="3510">
                  <c:v>351</c:v>
                </c:pt>
                <c:pt idx="3511">
                  <c:v>351.1</c:v>
                </c:pt>
                <c:pt idx="3512">
                  <c:v>351.2</c:v>
                </c:pt>
                <c:pt idx="3513">
                  <c:v>351.3</c:v>
                </c:pt>
                <c:pt idx="3514">
                  <c:v>351.4</c:v>
                </c:pt>
                <c:pt idx="3515">
                  <c:v>351.5</c:v>
                </c:pt>
                <c:pt idx="3516">
                  <c:v>351.6</c:v>
                </c:pt>
                <c:pt idx="3517">
                  <c:v>351.7</c:v>
                </c:pt>
                <c:pt idx="3518">
                  <c:v>351.8</c:v>
                </c:pt>
                <c:pt idx="3519">
                  <c:v>351.9</c:v>
                </c:pt>
                <c:pt idx="3520">
                  <c:v>352</c:v>
                </c:pt>
                <c:pt idx="3521">
                  <c:v>352.1</c:v>
                </c:pt>
                <c:pt idx="3522">
                  <c:v>352.2</c:v>
                </c:pt>
                <c:pt idx="3523">
                  <c:v>352.3</c:v>
                </c:pt>
                <c:pt idx="3524">
                  <c:v>352.4</c:v>
                </c:pt>
                <c:pt idx="3525">
                  <c:v>352.5</c:v>
                </c:pt>
                <c:pt idx="3526">
                  <c:v>352.6</c:v>
                </c:pt>
                <c:pt idx="3527">
                  <c:v>352.7</c:v>
                </c:pt>
                <c:pt idx="3528">
                  <c:v>352.8</c:v>
                </c:pt>
                <c:pt idx="3529">
                  <c:v>352.9</c:v>
                </c:pt>
                <c:pt idx="3530">
                  <c:v>353</c:v>
                </c:pt>
                <c:pt idx="3531">
                  <c:v>353.1</c:v>
                </c:pt>
                <c:pt idx="3532">
                  <c:v>353.2</c:v>
                </c:pt>
                <c:pt idx="3533">
                  <c:v>353.3</c:v>
                </c:pt>
                <c:pt idx="3534">
                  <c:v>353.4</c:v>
                </c:pt>
                <c:pt idx="3535">
                  <c:v>353.5</c:v>
                </c:pt>
                <c:pt idx="3536">
                  <c:v>353.6</c:v>
                </c:pt>
                <c:pt idx="3537">
                  <c:v>353.7</c:v>
                </c:pt>
                <c:pt idx="3538">
                  <c:v>353.8</c:v>
                </c:pt>
                <c:pt idx="3539">
                  <c:v>353.9</c:v>
                </c:pt>
                <c:pt idx="3540">
                  <c:v>354</c:v>
                </c:pt>
                <c:pt idx="3541">
                  <c:v>354.1</c:v>
                </c:pt>
                <c:pt idx="3542">
                  <c:v>354.2</c:v>
                </c:pt>
                <c:pt idx="3543">
                  <c:v>354.3</c:v>
                </c:pt>
                <c:pt idx="3544">
                  <c:v>354.4</c:v>
                </c:pt>
                <c:pt idx="3545">
                  <c:v>354.5</c:v>
                </c:pt>
                <c:pt idx="3546">
                  <c:v>354.6</c:v>
                </c:pt>
                <c:pt idx="3547">
                  <c:v>354.7</c:v>
                </c:pt>
                <c:pt idx="3548">
                  <c:v>354.8</c:v>
                </c:pt>
                <c:pt idx="3549">
                  <c:v>354.9</c:v>
                </c:pt>
                <c:pt idx="3550">
                  <c:v>355</c:v>
                </c:pt>
                <c:pt idx="3551">
                  <c:v>355.1</c:v>
                </c:pt>
                <c:pt idx="3552">
                  <c:v>355.2</c:v>
                </c:pt>
                <c:pt idx="3553">
                  <c:v>355.3</c:v>
                </c:pt>
                <c:pt idx="3554">
                  <c:v>355.4</c:v>
                </c:pt>
                <c:pt idx="3555">
                  <c:v>355.5</c:v>
                </c:pt>
                <c:pt idx="3556">
                  <c:v>355.6</c:v>
                </c:pt>
                <c:pt idx="3557">
                  <c:v>355.7</c:v>
                </c:pt>
                <c:pt idx="3558">
                  <c:v>355.8</c:v>
                </c:pt>
                <c:pt idx="3559">
                  <c:v>355.9</c:v>
                </c:pt>
                <c:pt idx="3560">
                  <c:v>356</c:v>
                </c:pt>
                <c:pt idx="3561">
                  <c:v>356.1</c:v>
                </c:pt>
                <c:pt idx="3562">
                  <c:v>356.2</c:v>
                </c:pt>
                <c:pt idx="3563">
                  <c:v>356.3</c:v>
                </c:pt>
                <c:pt idx="3564">
                  <c:v>356.4</c:v>
                </c:pt>
                <c:pt idx="3565">
                  <c:v>356.5</c:v>
                </c:pt>
                <c:pt idx="3566">
                  <c:v>356.6</c:v>
                </c:pt>
                <c:pt idx="3567">
                  <c:v>356.7</c:v>
                </c:pt>
                <c:pt idx="3568">
                  <c:v>356.8</c:v>
                </c:pt>
                <c:pt idx="3569">
                  <c:v>356.9</c:v>
                </c:pt>
                <c:pt idx="3570">
                  <c:v>357</c:v>
                </c:pt>
                <c:pt idx="3571">
                  <c:v>357.1</c:v>
                </c:pt>
                <c:pt idx="3572">
                  <c:v>357.2</c:v>
                </c:pt>
                <c:pt idx="3573">
                  <c:v>357.3</c:v>
                </c:pt>
                <c:pt idx="3574">
                  <c:v>357.4</c:v>
                </c:pt>
                <c:pt idx="3575">
                  <c:v>357.5</c:v>
                </c:pt>
                <c:pt idx="3576">
                  <c:v>357.6</c:v>
                </c:pt>
                <c:pt idx="3577">
                  <c:v>357.7</c:v>
                </c:pt>
                <c:pt idx="3578">
                  <c:v>357.8</c:v>
                </c:pt>
                <c:pt idx="3579">
                  <c:v>357.9</c:v>
                </c:pt>
                <c:pt idx="3580">
                  <c:v>358</c:v>
                </c:pt>
                <c:pt idx="3581">
                  <c:v>358.1</c:v>
                </c:pt>
                <c:pt idx="3582">
                  <c:v>358.2</c:v>
                </c:pt>
                <c:pt idx="3583">
                  <c:v>358.3</c:v>
                </c:pt>
                <c:pt idx="3584">
                  <c:v>358.4</c:v>
                </c:pt>
                <c:pt idx="3585">
                  <c:v>358.5</c:v>
                </c:pt>
                <c:pt idx="3586">
                  <c:v>358.6</c:v>
                </c:pt>
                <c:pt idx="3587">
                  <c:v>358.7</c:v>
                </c:pt>
                <c:pt idx="3588">
                  <c:v>358.8</c:v>
                </c:pt>
                <c:pt idx="3589">
                  <c:v>358.9</c:v>
                </c:pt>
                <c:pt idx="3590">
                  <c:v>359</c:v>
                </c:pt>
                <c:pt idx="3591">
                  <c:v>359.1</c:v>
                </c:pt>
                <c:pt idx="3592">
                  <c:v>359.2</c:v>
                </c:pt>
                <c:pt idx="3593">
                  <c:v>359.3</c:v>
                </c:pt>
                <c:pt idx="3594">
                  <c:v>359.4</c:v>
                </c:pt>
                <c:pt idx="3595">
                  <c:v>359.5</c:v>
                </c:pt>
                <c:pt idx="3596">
                  <c:v>359.6</c:v>
                </c:pt>
                <c:pt idx="3597">
                  <c:v>359.7</c:v>
                </c:pt>
                <c:pt idx="3598">
                  <c:v>359.8</c:v>
                </c:pt>
                <c:pt idx="3599">
                  <c:v>359.9</c:v>
                </c:pt>
                <c:pt idx="3600">
                  <c:v>360</c:v>
                </c:pt>
              </c:numCache>
            </c:numRef>
          </c:xVal>
          <c:yVal>
            <c:numRef>
              <c:f>工作表1!$E$1:$E$3601</c:f>
              <c:numCache>
                <c:formatCode>0.0000000000000000_ </c:formatCode>
                <c:ptCount val="3601"/>
                <c:pt idx="0">
                  <c:v>-0.17983974404391259</c:v>
                </c:pt>
                <c:pt idx="1">
                  <c:v>-0.17983795236277841</c:v>
                </c:pt>
                <c:pt idx="2">
                  <c:v>-0.17983308929317696</c:v>
                </c:pt>
                <c:pt idx="3">
                  <c:v>-0.17978361929963407</c:v>
                </c:pt>
                <c:pt idx="4">
                  <c:v>-0.17976800701786291</c:v>
                </c:pt>
                <c:pt idx="5">
                  <c:v>-0.17974471733962102</c:v>
                </c:pt>
                <c:pt idx="6">
                  <c:v>-0.1797122154632726</c:v>
                </c:pt>
                <c:pt idx="7">
                  <c:v>-0.17986896669692687</c:v>
                </c:pt>
                <c:pt idx="8">
                  <c:v>-0.1798134374584214</c:v>
                </c:pt>
                <c:pt idx="9">
                  <c:v>-0.17974409407471434</c:v>
                </c:pt>
                <c:pt idx="10">
                  <c:v>-0.17965940361175883</c:v>
                </c:pt>
                <c:pt idx="11">
                  <c:v>-0.17975783288096897</c:v>
                </c:pt>
                <c:pt idx="12">
                  <c:v>-0.17963785179723232</c:v>
                </c:pt>
                <c:pt idx="13">
                  <c:v>-0.17969792742395643</c:v>
                </c:pt>
                <c:pt idx="14">
                  <c:v>-0.17973653048971566</c:v>
                </c:pt>
                <c:pt idx="15">
                  <c:v>-0.17975213172010232</c:v>
                </c:pt>
                <c:pt idx="16">
                  <c:v>-0.17954320529662701</c:v>
                </c:pt>
                <c:pt idx="17">
                  <c:v>-0.17950821935771116</c:v>
                </c:pt>
                <c:pt idx="18">
                  <c:v>-0.17964564626548196</c:v>
                </c:pt>
                <c:pt idx="19">
                  <c:v>-0.17955396736514159</c:v>
                </c:pt>
                <c:pt idx="20">
                  <c:v>-0.17943165581741732</c:v>
                </c:pt>
                <c:pt idx="21">
                  <c:v>-0.17947718361287168</c:v>
                </c:pt>
                <c:pt idx="22">
                  <c:v>-0.17948903342158057</c:v>
                </c:pt>
                <c:pt idx="23">
                  <c:v>-0.17946568524392234</c:v>
                </c:pt>
                <c:pt idx="24">
                  <c:v>-0.17940562056482182</c:v>
                </c:pt>
                <c:pt idx="25">
                  <c:v>-0.17930732242475084</c:v>
                </c:pt>
                <c:pt idx="26">
                  <c:v>-0.17936926544815632</c:v>
                </c:pt>
                <c:pt idx="27">
                  <c:v>-0.17918995492886253</c:v>
                </c:pt>
                <c:pt idx="28">
                  <c:v>-0.17916785758765172</c:v>
                </c:pt>
                <c:pt idx="29">
                  <c:v>-0.17910147317712083</c:v>
                </c:pt>
                <c:pt idx="30">
                  <c:v>-0.17918927811560212</c:v>
                </c:pt>
                <c:pt idx="31">
                  <c:v>-0.17902979485826009</c:v>
                </c:pt>
                <c:pt idx="32">
                  <c:v>-0.1790014887730659</c:v>
                </c:pt>
                <c:pt idx="33">
                  <c:v>-0.17896286700783126</c:v>
                </c:pt>
                <c:pt idx="34">
                  <c:v>-0.17885243469328169</c:v>
                </c:pt>
                <c:pt idx="35">
                  <c:v>-0.17888866810999313</c:v>
                </c:pt>
                <c:pt idx="36">
                  <c:v>-0.17887009118947214</c:v>
                </c:pt>
                <c:pt idx="37">
                  <c:v>-0.17879521022070324</c:v>
                </c:pt>
                <c:pt idx="38">
                  <c:v>-0.17866253396086759</c:v>
                </c:pt>
                <c:pt idx="39">
                  <c:v>-0.17867054111466582</c:v>
                </c:pt>
                <c:pt idx="40">
                  <c:v>-0.17861777319686664</c:v>
                </c:pt>
                <c:pt idx="41">
                  <c:v>-0.17850274644968223</c:v>
                </c:pt>
                <c:pt idx="42">
                  <c:v>-0.17832397987419274</c:v>
                </c:pt>
                <c:pt idx="43">
                  <c:v>-0.17827995195416618</c:v>
                </c:pt>
                <c:pt idx="44">
                  <c:v>-0.17816922476331279</c:v>
                </c:pt>
                <c:pt idx="45">
                  <c:v>-0.17819027611386321</c:v>
                </c:pt>
                <c:pt idx="46">
                  <c:v>-0.17810168989329106</c:v>
                </c:pt>
                <c:pt idx="47">
                  <c:v>-0.17802196750997321</c:v>
                </c:pt>
                <c:pt idx="48">
                  <c:v>-0.17802961712446608</c:v>
                </c:pt>
                <c:pt idx="49">
                  <c:v>-0.17796322011278079</c:v>
                </c:pt>
                <c:pt idx="50">
                  <c:v>-0.17782131894665759</c:v>
                </c:pt>
                <c:pt idx="51">
                  <c:v>-0.17760245951993675</c:v>
                </c:pt>
                <c:pt idx="52">
                  <c:v>-0.17770503997385517</c:v>
                </c:pt>
                <c:pt idx="53">
                  <c:v>-0.17752782713240134</c:v>
                </c:pt>
                <c:pt idx="54">
                  <c:v>-0.17746922122094083</c:v>
                </c:pt>
                <c:pt idx="55">
                  <c:v>-0.1773278572447137</c:v>
                </c:pt>
                <c:pt idx="56">
                  <c:v>-0.17730220439208971</c:v>
                </c:pt>
                <c:pt idx="57">
                  <c:v>-0.17719091367714043</c:v>
                </c:pt>
                <c:pt idx="58">
                  <c:v>-0.17699255558191784</c:v>
                </c:pt>
                <c:pt idx="59">
                  <c:v>-0.17690559507561116</c:v>
                </c:pt>
                <c:pt idx="60">
                  <c:v>-0.1769285941533591</c:v>
                </c:pt>
                <c:pt idx="61">
                  <c:v>-0.17686023869393888</c:v>
                </c:pt>
                <c:pt idx="62">
                  <c:v>-0.17669911464319379</c:v>
                </c:pt>
                <c:pt idx="63">
                  <c:v>-0.17664367947973025</c:v>
                </c:pt>
                <c:pt idx="64">
                  <c:v>-0.17649264809995224</c:v>
                </c:pt>
                <c:pt idx="65">
                  <c:v>-0.17624461908152508</c:v>
                </c:pt>
                <c:pt idx="66">
                  <c:v>-0.17629789111797378</c:v>
                </c:pt>
                <c:pt idx="67">
                  <c:v>-0.1760515080259919</c:v>
                </c:pt>
                <c:pt idx="68">
                  <c:v>-0.17600368689461113</c:v>
                </c:pt>
                <c:pt idx="69">
                  <c:v>-0.17589323711911789</c:v>
                </c:pt>
                <c:pt idx="70">
                  <c:v>-0.17577872053975177</c:v>
                </c:pt>
                <c:pt idx="71">
                  <c:v>-0.17563876989531263</c:v>
                </c:pt>
                <c:pt idx="72">
                  <c:v>-0.17547200581198796</c:v>
                </c:pt>
                <c:pt idx="73">
                  <c:v>-0.17539693070872264</c:v>
                </c:pt>
                <c:pt idx="74">
                  <c:v>-0.17521237240059828</c:v>
                </c:pt>
                <c:pt idx="75">
                  <c:v>-0.17511675379245645</c:v>
                </c:pt>
                <c:pt idx="76">
                  <c:v>-0.17510869829754155</c:v>
                </c:pt>
                <c:pt idx="77">
                  <c:v>-0.17498707269402283</c:v>
                </c:pt>
                <c:pt idx="78">
                  <c:v>-0.17475053624585765</c:v>
                </c:pt>
                <c:pt idx="79">
                  <c:v>-0.17459749573949102</c:v>
                </c:pt>
                <c:pt idx="80">
                  <c:v>-0.17452659250821601</c:v>
                </c:pt>
                <c:pt idx="81">
                  <c:v>-0.17433674983112732</c:v>
                </c:pt>
                <c:pt idx="82">
                  <c:v>-0.17422636037058634</c:v>
                </c:pt>
                <c:pt idx="83">
                  <c:v>-0.17409422834478544</c:v>
                </c:pt>
                <c:pt idx="84">
                  <c:v>-0.17403887485442454</c:v>
                </c:pt>
                <c:pt idx="85">
                  <c:v>-0.17375944407756488</c:v>
                </c:pt>
                <c:pt idx="86">
                  <c:v>-0.17375382783968349</c:v>
                </c:pt>
                <c:pt idx="87">
                  <c:v>-0.17342169386592493</c:v>
                </c:pt>
                <c:pt idx="88">
                  <c:v>-0.17336072878972558</c:v>
                </c:pt>
                <c:pt idx="89">
                  <c:v>-0.17317031384135945</c:v>
                </c:pt>
                <c:pt idx="90">
                  <c:v>-0.17304879655876468</c:v>
                </c:pt>
                <c:pt idx="91">
                  <c:v>-0.17291502797754685</c:v>
                </c:pt>
                <c:pt idx="92">
                  <c:v>-0.17280764244718733</c:v>
                </c:pt>
                <c:pt idx="93">
                  <c:v>-0.17268543608716178</c:v>
                </c:pt>
                <c:pt idx="94">
                  <c:v>-0.17242739279215194</c:v>
                </c:pt>
                <c:pt idx="95">
                  <c:v>-0.1722318258787463</c:v>
                </c:pt>
                <c:pt idx="96">
                  <c:v>-0.17209745713480468</c:v>
                </c:pt>
                <c:pt idx="97">
                  <c:v>-0.17196315485487237</c:v>
                </c:pt>
                <c:pt idx="98">
                  <c:v>-0.17180771281860441</c:v>
                </c:pt>
                <c:pt idx="99">
                  <c:v>-0.17164983657240743</c:v>
                </c:pt>
                <c:pt idx="100">
                  <c:v>-0.17154812887392065</c:v>
                </c:pt>
                <c:pt idx="101">
                  <c:v>-0.17130186910335093</c:v>
                </c:pt>
                <c:pt idx="102">
                  <c:v>-0.17110931338633489</c:v>
                </c:pt>
                <c:pt idx="103">
                  <c:v>-0.17096922325421451</c:v>
                </c:pt>
                <c:pt idx="104">
                  <c:v>-0.17068094309171344</c:v>
                </c:pt>
                <c:pt idx="105">
                  <c:v>-0.17064210782984515</c:v>
                </c:pt>
                <c:pt idx="106">
                  <c:v>-0.17041278953612479</c:v>
                </c:pt>
                <c:pt idx="107">
                  <c:v>-0.17031083038696113</c:v>
                </c:pt>
                <c:pt idx="108">
                  <c:v>-0.17001603225442624</c:v>
                </c:pt>
                <c:pt idx="109">
                  <c:v>-0.16976646116943481</c:v>
                </c:pt>
                <c:pt idx="110">
                  <c:v>-0.1697602416122525</c:v>
                </c:pt>
                <c:pt idx="111">
                  <c:v>-0.16939822336277779</c:v>
                </c:pt>
                <c:pt idx="112">
                  <c:v>-0.16927718352723509</c:v>
                </c:pt>
                <c:pt idx="113">
                  <c:v>-0.16919662462372728</c:v>
                </c:pt>
                <c:pt idx="114">
                  <c:v>-0.16895612997594539</c:v>
                </c:pt>
                <c:pt idx="115">
                  <c:v>-0.16875381936251746</c:v>
                </c:pt>
                <c:pt idx="116">
                  <c:v>-0.16858853539101842</c:v>
                </c:pt>
                <c:pt idx="117">
                  <c:v>-0.16825994068265004</c:v>
                </c:pt>
                <c:pt idx="118">
                  <c:v>-0.16816528398517772</c:v>
                </c:pt>
                <c:pt idx="119">
                  <c:v>-0.1679050755682262</c:v>
                </c:pt>
                <c:pt idx="120">
                  <c:v>-0.1676773714964151</c:v>
                </c:pt>
                <c:pt idx="121">
                  <c:v>-0.16748104807647943</c:v>
                </c:pt>
                <c:pt idx="122">
                  <c:v>-0.16731498833057379</c:v>
                </c:pt>
                <c:pt idx="123">
                  <c:v>-0.16717808204982779</c:v>
                </c:pt>
                <c:pt idx="124">
                  <c:v>-0.16687018903349382</c:v>
                </c:pt>
                <c:pt idx="125">
                  <c:v>-0.16658929499759048</c:v>
                </c:pt>
                <c:pt idx="126">
                  <c:v>-0.16647360513318568</c:v>
                </c:pt>
                <c:pt idx="127">
                  <c:v>-0.16630312431382446</c:v>
                </c:pt>
                <c:pt idx="128">
                  <c:v>-0.16609670016743544</c:v>
                </c:pt>
                <c:pt idx="129">
                  <c:v>-0.16591296259390156</c:v>
                </c:pt>
                <c:pt idx="130">
                  <c:v>-0.16555195584786817</c:v>
                </c:pt>
                <c:pt idx="131">
                  <c:v>-0.16541044258236368</c:v>
                </c:pt>
                <c:pt idx="132">
                  <c:v>-0.16508961150255352</c:v>
                </c:pt>
                <c:pt idx="133">
                  <c:v>-0.16498614077580168</c:v>
                </c:pt>
                <c:pt idx="134">
                  <c:v>-0.16470133424531844</c:v>
                </c:pt>
                <c:pt idx="135">
                  <c:v>-0.16443301485532885</c:v>
                </c:pt>
                <c:pt idx="136">
                  <c:v>-0.16418016742275007</c:v>
                </c:pt>
                <c:pt idx="137">
                  <c:v>-0.16394178428697304</c:v>
                </c:pt>
                <c:pt idx="138">
                  <c:v>-0.16371686536106894</c:v>
                </c:pt>
                <c:pt idx="139">
                  <c:v>-0.16350441818092468</c:v>
                </c:pt>
                <c:pt idx="140">
                  <c:v>-0.16330345795556803</c:v>
                </c:pt>
                <c:pt idx="141">
                  <c:v>-0.16311300761784034</c:v>
                </c:pt>
                <c:pt idx="142">
                  <c:v>-0.16293209787201723</c:v>
                </c:pt>
                <c:pt idx="143">
                  <c:v>-0.16256122148911675</c:v>
                </c:pt>
                <c:pt idx="144">
                  <c:v>-0.16237669419080791</c:v>
                </c:pt>
                <c:pt idx="145">
                  <c:v>-0.1620400638627397</c:v>
                </c:pt>
                <c:pt idx="146">
                  <c:v>-0.16188784106868354</c:v>
                </c:pt>
                <c:pt idx="147">
                  <c:v>-0.16174043142775468</c:v>
                </c:pt>
                <c:pt idx="148">
                  <c:v>-0.16139851850208917</c:v>
                </c:pt>
                <c:pt idx="149">
                  <c:v>-0.16105964619058447</c:v>
                </c:pt>
                <c:pt idx="150">
                  <c:v>-0.16090140885337667</c:v>
                </c:pt>
                <c:pt idx="151">
                  <c:v>-0.160585714347558</c:v>
                </c:pt>
                <c:pt idx="152">
                  <c:v>-0.16044880607497217</c:v>
                </c:pt>
                <c:pt idx="153">
                  <c:v>-0.16011307038984399</c:v>
                </c:pt>
                <c:pt idx="154">
                  <c:v>-0.15997413702251256</c:v>
                </c:pt>
                <c:pt idx="155">
                  <c:v>-0.15963470723933854</c:v>
                </c:pt>
                <c:pt idx="156">
                  <c:v>-0.15929216110544281</c:v>
                </c:pt>
                <c:pt idx="157">
                  <c:v>-0.15914375193413563</c:v>
                </c:pt>
                <c:pt idx="158">
                  <c:v>-0.15879240923714488</c:v>
                </c:pt>
                <c:pt idx="159">
                  <c:v>-0.15863346702307937</c:v>
                </c:pt>
                <c:pt idx="160">
                  <c:v>-0.15827001106278388</c:v>
                </c:pt>
                <c:pt idx="161">
                  <c:v>-0.15805766038505892</c:v>
                </c:pt>
                <c:pt idx="162">
                  <c:v>-0.15771843495214374</c:v>
                </c:pt>
                <c:pt idx="163">
                  <c:v>-0.15752864429122382</c:v>
                </c:pt>
                <c:pt idx="164">
                  <c:v>-0.15732913564166354</c:v>
                </c:pt>
                <c:pt idx="165">
                  <c:v>-0.15692132125654512</c:v>
                </c:pt>
                <c:pt idx="166">
                  <c:v>-0.15670009005241703</c:v>
                </c:pt>
                <c:pt idx="167">
                  <c:v>-0.15646683445905596</c:v>
                </c:pt>
                <c:pt idx="168">
                  <c:v>-0.15622080331872784</c:v>
                </c:pt>
                <c:pt idx="169">
                  <c:v>-0.15596125442451733</c:v>
                </c:pt>
                <c:pt idx="170">
                  <c:v>-0.15568745455600397</c:v>
                </c:pt>
                <c:pt idx="171">
                  <c:v>-0.15539867951701059</c:v>
                </c:pt>
                <c:pt idx="172">
                  <c:v>-0.15509421417057961</c:v>
                </c:pt>
                <c:pt idx="173">
                  <c:v>-0.15477335247457583</c:v>
                </c:pt>
                <c:pt idx="174">
                  <c:v>-0.15443539751627886</c:v>
                </c:pt>
                <c:pt idx="175">
                  <c:v>-0.15427707405923058</c:v>
                </c:pt>
                <c:pt idx="176">
                  <c:v>-0.15392257360499609</c:v>
                </c:pt>
                <c:pt idx="177">
                  <c:v>-0.15370679790278882</c:v>
                </c:pt>
                <c:pt idx="178">
                  <c:v>-0.15329359895360131</c:v>
                </c:pt>
                <c:pt idx="179">
                  <c:v>-0.15305720162963818</c:v>
                </c:pt>
                <c:pt idx="180">
                  <c:v>-0.15279963510450517</c:v>
                </c:pt>
                <c:pt idx="181">
                  <c:v>-0.15252026605797453</c:v>
                </c:pt>
                <c:pt idx="182">
                  <c:v>-0.15217904853943753</c:v>
                </c:pt>
                <c:pt idx="183">
                  <c:v>-0.15189363406764514</c:v>
                </c:pt>
                <c:pt idx="184">
                  <c:v>-0.15154515151858178</c:v>
                </c:pt>
                <c:pt idx="185">
                  <c:v>-0.15136940156247511</c:v>
                </c:pt>
                <c:pt idx="186">
                  <c:v>-0.15097180345260508</c:v>
                </c:pt>
                <c:pt idx="187">
                  <c:v>-0.15074568220649814</c:v>
                </c:pt>
                <c:pt idx="188">
                  <c:v>-0.15049349526942268</c:v>
                </c:pt>
                <c:pt idx="189">
                  <c:v>-0.15009661150070594</c:v>
                </c:pt>
                <c:pt idx="190">
                  <c:v>-0.14971195945646074</c:v>
                </c:pt>
                <c:pt idx="191">
                  <c:v>-0.14957500121476872</c:v>
                </c:pt>
                <c:pt idx="192">
                  <c:v>-0.14921306051235267</c:v>
                </c:pt>
                <c:pt idx="193">
                  <c:v>-0.14882235679860206</c:v>
                </c:pt>
                <c:pt idx="194">
                  <c:v>-0.14859892397846849</c:v>
                </c:pt>
                <c:pt idx="195">
                  <c:v>-0.14834561719928474</c:v>
                </c:pt>
                <c:pt idx="196">
                  <c:v>-0.14796372205738018</c:v>
                </c:pt>
                <c:pt idx="197">
                  <c:v>-0.14774742239529401</c:v>
                </c:pt>
                <c:pt idx="198">
                  <c:v>-0.14734267636752008</c:v>
                </c:pt>
                <c:pt idx="199">
                  <c:v>-0.14702395133000606</c:v>
                </c:pt>
                <c:pt idx="200">
                  <c:v>-0.14681032488727613</c:v>
                </c:pt>
                <c:pt idx="201">
                  <c:v>-0.14640696352635282</c:v>
                </c:pt>
                <c:pt idx="202">
                  <c:v>-0.14608814649686006</c:v>
                </c:pt>
                <c:pt idx="203">
                  <c:v>-0.14577492193867436</c:v>
                </c:pt>
                <c:pt idx="204">
                  <c:v>-0.14542763756285296</c:v>
                </c:pt>
                <c:pt idx="205">
                  <c:v>-0.14504588828673282</c:v>
                </c:pt>
                <c:pt idx="206">
                  <c:v>-0.14482519725773785</c:v>
                </c:pt>
                <c:pt idx="207">
                  <c:v>-0.14456915108171561</c:v>
                </c:pt>
                <c:pt idx="208">
                  <c:v>-0.14427737317957467</c:v>
                </c:pt>
                <c:pt idx="209">
                  <c:v>-0.14394949692102488</c:v>
                </c:pt>
                <c:pt idx="210">
                  <c:v>-0.14358516563607815</c:v>
                </c:pt>
                <c:pt idx="211">
                  <c:v>-0.14318403262695634</c:v>
                </c:pt>
                <c:pt idx="212">
                  <c:v>-0.14294134369121414</c:v>
                </c:pt>
                <c:pt idx="213">
                  <c:v>-0.14266107469871422</c:v>
                </c:pt>
                <c:pt idx="214">
                  <c:v>-0.14214744045661784</c:v>
                </c:pt>
                <c:pt idx="215">
                  <c:v>-0.14198653458582497</c:v>
                </c:pt>
                <c:pt idx="216">
                  <c:v>-0.14159165751637767</c:v>
                </c:pt>
                <c:pt idx="217">
                  <c:v>-0.14125563403833993</c:v>
                </c:pt>
                <c:pt idx="218">
                  <c:v>-0.14088048114841498</c:v>
                </c:pt>
                <c:pt idx="219">
                  <c:v>-0.14056351610089662</c:v>
                </c:pt>
                <c:pt idx="220">
                  <c:v>-0.14026536759775793</c:v>
                </c:pt>
                <c:pt idx="221">
                  <c:v>-0.14000523687141833</c:v>
                </c:pt>
                <c:pt idx="222">
                  <c:v>-0.139568323048923</c:v>
                </c:pt>
                <c:pt idx="223">
                  <c:v>-0.1392859023829876</c:v>
                </c:pt>
                <c:pt idx="224">
                  <c:v>-0.13896270437402827</c:v>
                </c:pt>
                <c:pt idx="225">
                  <c:v>-0.13859851889599101</c:v>
                </c:pt>
                <c:pt idx="226">
                  <c:v>-0.13819314587529197</c:v>
                </c:pt>
                <c:pt idx="227">
                  <c:v>-0.13794107188466079</c:v>
                </c:pt>
                <c:pt idx="228">
                  <c:v>-0.13764731285034873</c:v>
                </c:pt>
                <c:pt idx="229">
                  <c:v>-0.13731169759730905</c:v>
                </c:pt>
                <c:pt idx="230">
                  <c:v>-0.13693406499795474</c:v>
                </c:pt>
                <c:pt idx="231">
                  <c:v>-0.13651426396942293</c:v>
                </c:pt>
                <c:pt idx="232">
                  <c:v>-0.13624650711623187</c:v>
                </c:pt>
                <c:pt idx="233">
                  <c:v>-0.1359361781059911</c:v>
                </c:pt>
                <c:pt idx="234">
                  <c:v>-0.13558315471610835</c:v>
                </c:pt>
                <c:pt idx="235">
                  <c:v>-0.13518732474942416</c:v>
                </c:pt>
                <c:pt idx="236">
                  <c:v>-0.13494267382827368</c:v>
                </c:pt>
                <c:pt idx="237">
                  <c:v>-0.13453847480929801</c:v>
                </c:pt>
                <c:pt idx="238">
                  <c:v>-0.13412992844197918</c:v>
                </c:pt>
                <c:pt idx="239">
                  <c:v>-0.13375569788300412</c:v>
                </c:pt>
                <c:pt idx="240">
                  <c:v>-0.13353192692854407</c:v>
                </c:pt>
                <c:pt idx="241">
                  <c:v>-0.13307086231082504</c:v>
                </c:pt>
                <c:pt idx="242">
                  <c:v>-0.13276002126251971</c:v>
                </c:pt>
                <c:pt idx="243">
                  <c:v>-0.1324055536879043</c:v>
                </c:pt>
                <c:pt idx="244">
                  <c:v>-0.13220097107823739</c:v>
                </c:pt>
                <c:pt idx="245">
                  <c:v>-0.13175911515742675</c:v>
                </c:pt>
                <c:pt idx="246">
                  <c:v>-0.1314283031060263</c:v>
                </c:pt>
                <c:pt idx="247">
                  <c:v>-0.13113103893425779</c:v>
                </c:pt>
                <c:pt idx="248">
                  <c:v>-0.13075129963744028</c:v>
                </c:pt>
                <c:pt idx="249">
                  <c:v>-0.13038574106019601</c:v>
                </c:pt>
                <c:pt idx="250">
                  <c:v>-0.13005364155946408</c:v>
                </c:pt>
                <c:pt idx="251">
                  <c:v>-0.12973565285405497</c:v>
                </c:pt>
                <c:pt idx="252">
                  <c:v>-0.12937387321606761</c:v>
                </c:pt>
                <c:pt idx="253">
                  <c:v>-0.12896836422617441</c:v>
                </c:pt>
                <c:pt idx="254">
                  <c:v>-0.12871200756648149</c:v>
                </c:pt>
                <c:pt idx="255">
                  <c:v>-0.12821918892219289</c:v>
                </c:pt>
                <c:pt idx="256">
                  <c:v>-0.12787554419962813</c:v>
                </c:pt>
                <c:pt idx="257">
                  <c:v>-0.12768094719330406</c:v>
                </c:pt>
                <c:pt idx="258">
                  <c:v>-0.12725026158723368</c:v>
                </c:pt>
                <c:pt idx="259">
                  <c:v>-0.12696869880676137</c:v>
                </c:pt>
                <c:pt idx="260">
                  <c:v>-0.12645144584337215</c:v>
                </c:pt>
                <c:pt idx="261">
                  <c:v>-0.12627570624881523</c:v>
                </c:pt>
                <c:pt idx="262">
                  <c:v>-0.12586455986503378</c:v>
                </c:pt>
                <c:pt idx="263">
                  <c:v>-0.12541051833026262</c:v>
                </c:pt>
                <c:pt idx="264">
                  <c:v>-0.12510579182002768</c:v>
                </c:pt>
                <c:pt idx="265">
                  <c:v>-0.12475835352412851</c:v>
                </c:pt>
                <c:pt idx="266">
                  <c:v>-0.12436838696068797</c:v>
                </c:pt>
                <c:pt idx="267">
                  <c:v>-0.12412789233137927</c:v>
                </c:pt>
                <c:pt idx="268">
                  <c:v>-0.1236533777967263</c:v>
                </c:pt>
                <c:pt idx="269">
                  <c:v>-0.12334775369938797</c:v>
                </c:pt>
                <c:pt idx="270">
                  <c:v>-0.12296193882916767</c:v>
                </c:pt>
                <c:pt idx="271">
                  <c:v>-0.12255365678538481</c:v>
                </c:pt>
                <c:pt idx="272">
                  <c:v>-0.12229538569386239</c:v>
                </c:pt>
                <c:pt idx="273">
                  <c:v>-0.1219958061036312</c:v>
                </c:pt>
                <c:pt idx="274">
                  <c:v>-0.12165517426858305</c:v>
                </c:pt>
                <c:pt idx="275">
                  <c:v>-0.12127375568145113</c:v>
                </c:pt>
                <c:pt idx="276">
                  <c:v>-0.12085182503931845</c:v>
                </c:pt>
                <c:pt idx="277">
                  <c:v>-0.12058065765525054</c:v>
                </c:pt>
                <c:pt idx="278">
                  <c:v>-0.12007848001346833</c:v>
                </c:pt>
                <c:pt idx="279">
                  <c:v>-0.11980382227613895</c:v>
                </c:pt>
                <c:pt idx="280">
                  <c:v>-0.11952775394025812</c:v>
                </c:pt>
                <c:pt idx="281">
                  <c:v>-0.1190980190382495</c:v>
                </c:pt>
                <c:pt idx="282">
                  <c:v>-0.11882000961839166</c:v>
                </c:pt>
                <c:pt idx="283">
                  <c:v>-0.11831283796359802</c:v>
                </c:pt>
                <c:pt idx="284">
                  <c:v>-0.11795790319546678</c:v>
                </c:pt>
                <c:pt idx="285">
                  <c:v>-0.11775530167243153</c:v>
                </c:pt>
                <c:pt idx="286">
                  <c:v>-0.11732468499196169</c:v>
                </c:pt>
                <c:pt idx="287">
                  <c:v>-0.11704696184316636</c:v>
                </c:pt>
                <c:pt idx="288">
                  <c:v>-0.1165421474598409</c:v>
                </c:pt>
                <c:pt idx="289">
                  <c:v>-0.11619082053969129</c:v>
                </c:pt>
                <c:pt idx="290">
                  <c:v>-0.1159931148939941</c:v>
                </c:pt>
                <c:pt idx="291">
                  <c:v>-0.11556959514359658</c:v>
                </c:pt>
                <c:pt idx="292">
                  <c:v>-0.11511063912709682</c:v>
                </c:pt>
                <c:pt idx="293">
                  <c:v>-0.11480627947217448</c:v>
                </c:pt>
                <c:pt idx="294">
                  <c:v>-0.11446715812114962</c:v>
                </c:pt>
                <c:pt idx="295">
                  <c:v>-0.11409371336161761</c:v>
                </c:pt>
                <c:pt idx="296">
                  <c:v>-0.11368639190955249</c:v>
                </c:pt>
                <c:pt idx="297">
                  <c:v>-0.1134348999285102</c:v>
                </c:pt>
                <c:pt idx="298">
                  <c:v>-0.11315026849082098</c:v>
                </c:pt>
                <c:pt idx="299">
                  <c:v>-0.11264389888953751</c:v>
                </c:pt>
                <c:pt idx="300">
                  <c:v>-0.11229450028345356</c:v>
                </c:pt>
                <c:pt idx="301">
                  <c:v>-0.11191339943506973</c:v>
                </c:pt>
                <c:pt idx="302">
                  <c:v>-0.11168988619191901</c:v>
                </c:pt>
                <c:pt idx="303">
                  <c:v>-0.11124678267071099</c:v>
                </c:pt>
                <c:pt idx="304">
                  <c:v>-0.11096209645927982</c:v>
                </c:pt>
                <c:pt idx="305">
                  <c:v>-0.11064755158318899</c:v>
                </c:pt>
                <c:pt idx="306">
                  <c:v>-0.11024714752337431</c:v>
                </c:pt>
                <c:pt idx="307">
                  <c:v>-0.10993099977672223</c:v>
                </c:pt>
                <c:pt idx="308">
                  <c:v>-0.10954889314926453</c:v>
                </c:pt>
                <c:pt idx="309">
                  <c:v>-0.1091955048579713</c:v>
                </c:pt>
                <c:pt idx="310">
                  <c:v>-0.10883369816179882</c:v>
                </c:pt>
                <c:pt idx="311">
                  <c:v>-0.10850160030211284</c:v>
                </c:pt>
                <c:pt idx="312">
                  <c:v>-0.10821848416635108</c:v>
                </c:pt>
                <c:pt idx="313">
                  <c:v>-0.1077970534683494</c:v>
                </c:pt>
                <c:pt idx="314">
                  <c:v>-0.10750080042604754</c:v>
                </c:pt>
                <c:pt idx="315">
                  <c:v>-0.10710500577871922</c:v>
                </c:pt>
                <c:pt idx="316">
                  <c:v>-0.10668537671818283</c:v>
                </c:pt>
                <c:pt idx="317">
                  <c:v>-0.10642990023499228</c:v>
                </c:pt>
                <c:pt idx="318">
                  <c:v>-0.10615162252061708</c:v>
                </c:pt>
                <c:pt idx="319">
                  <c:v>-0.10566398415809684</c:v>
                </c:pt>
                <c:pt idx="320">
                  <c:v>-0.1053420795224233</c:v>
                </c:pt>
                <c:pt idx="321">
                  <c:v>-0.10499926641117763</c:v>
                </c:pt>
                <c:pt idx="322">
                  <c:v>-0.10463618998123583</c:v>
                </c:pt>
                <c:pt idx="323">
                  <c:v>-0.10425350246550692</c:v>
                </c:pt>
                <c:pt idx="324">
                  <c:v>-0.10403855576461774</c:v>
                </c:pt>
                <c:pt idx="325">
                  <c:v>-0.10361853187462698</c:v>
                </c:pt>
                <c:pt idx="326">
                  <c:v>-0.10331144138096209</c:v>
                </c:pt>
                <c:pt idx="327">
                  <c:v>-0.10291272079174461</c:v>
                </c:pt>
                <c:pt idx="328">
                  <c:v>-0.10262810084339773</c:v>
                </c:pt>
                <c:pt idx="329">
                  <c:v>-0.10232772804058543</c:v>
                </c:pt>
                <c:pt idx="330">
                  <c:v>-0.1020123017466666</c:v>
                </c:pt>
                <c:pt idx="331">
                  <c:v>-0.10160813014939754</c:v>
                </c:pt>
                <c:pt idx="332">
                  <c:v>-0.1013391192033828</c:v>
                </c:pt>
                <c:pt idx="333">
                  <c:v>-0.10098279456778378</c:v>
                </c:pt>
                <c:pt idx="334">
                  <c:v>-0.10059571042055568</c:v>
                </c:pt>
                <c:pt idx="335">
                  <c:v>-0.10023430605104211</c:v>
                </c:pt>
                <c:pt idx="336">
                  <c:v>-9.9843612291705769E-2</c:v>
                </c:pt>
                <c:pt idx="337">
                  <c:v>-9.9628328585386783E-2</c:v>
                </c:pt>
                <c:pt idx="338">
                  <c:v>-9.9218331669276572E-2</c:v>
                </c:pt>
                <c:pt idx="339">
                  <c:v>-9.8985047207432578E-2</c:v>
                </c:pt>
                <c:pt idx="340">
                  <c:v>-9.8558773502699912E-2</c:v>
                </c:pt>
                <c:pt idx="341">
                  <c:v>-9.8310538041144022E-2</c:v>
                </c:pt>
                <c:pt idx="342">
                  <c:v>-9.7871062408980289E-2</c:v>
                </c:pt>
                <c:pt idx="343">
                  <c:v>-9.7592496911747553E-2</c:v>
                </c:pt>
                <c:pt idx="344">
                  <c:v>-9.7346082968536668E-2</c:v>
                </c:pt>
                <c:pt idx="345">
                  <c:v>-9.6892621494642686E-2</c:v>
                </c:pt>
                <c:pt idx="346">
                  <c:v>-9.6620611878863463E-2</c:v>
                </c:pt>
                <c:pt idx="347">
                  <c:v>-9.6272452202204303E-2</c:v>
                </c:pt>
                <c:pt idx="348">
                  <c:v>-9.5885926285142711E-2</c:v>
                </c:pt>
                <c:pt idx="349">
                  <c:v>-9.5609225379375481E-2</c:v>
                </c:pt>
                <c:pt idx="350">
                  <c:v>-9.5295750877155819E-2</c:v>
                </c:pt>
                <c:pt idx="351">
                  <c:v>-9.5056750225898698E-2</c:v>
                </c:pt>
                <c:pt idx="352">
                  <c:v>-9.4598805732470176E-2</c:v>
                </c:pt>
                <c:pt idx="353">
                  <c:v>-9.4327318676701438E-2</c:v>
                </c:pt>
                <c:pt idx="354">
                  <c:v>-9.4059198543245959E-2</c:v>
                </c:pt>
                <c:pt idx="355">
                  <c:v>-9.3611783483724925E-2</c:v>
                </c:pt>
                <c:pt idx="356">
                  <c:v>-9.3353047652271051E-2</c:v>
                </c:pt>
                <c:pt idx="357">
                  <c:v>-9.31002331750138E-2</c:v>
                </c:pt>
                <c:pt idx="358">
                  <c:v>-9.2671013128262064E-2</c:v>
                </c:pt>
                <c:pt idx="359">
                  <c:v>-9.2432737673990434E-2</c:v>
                </c:pt>
                <c:pt idx="360">
                  <c:v>-9.2020008664342443E-2</c:v>
                </c:pt>
                <c:pt idx="361">
                  <c:v>-9.1799757961592454E-2</c:v>
                </c:pt>
                <c:pt idx="362">
                  <c:v>-9.1407025676590606E-2</c:v>
                </c:pt>
                <c:pt idx="363">
                  <c:v>-9.1208323575114464E-2</c:v>
                </c:pt>
                <c:pt idx="364">
                  <c:v>-9.0839131301348783E-2</c:v>
                </c:pt>
                <c:pt idx="365">
                  <c:v>-9.0483103301206416E-2</c:v>
                </c:pt>
                <c:pt idx="366">
                  <c:v>-9.0141139220857286E-2</c:v>
                </c:pt>
                <c:pt idx="367">
                  <c:v>-8.9814143121285134E-2</c:v>
                </c:pt>
                <c:pt idx="368">
                  <c:v>-8.9503023414717678E-2</c:v>
                </c:pt>
                <c:pt idx="369">
                  <c:v>-8.9281493293041969E-2</c:v>
                </c:pt>
                <c:pt idx="370">
                  <c:v>-8.8932068211957746E-2</c:v>
                </c:pt>
                <c:pt idx="371">
                  <c:v>-8.8674070734856753E-2</c:v>
                </c:pt>
                <c:pt idx="372">
                  <c:v>-8.8435625564032547E-2</c:v>
                </c:pt>
                <c:pt idx="373">
                  <c:v>-8.8036097650007319E-2</c:v>
                </c:pt>
                <c:pt idx="374">
                  <c:v>-8.7839658402453488E-2</c:v>
                </c:pt>
                <c:pt idx="375">
                  <c:v>-8.748422633425644E-2</c:v>
                </c:pt>
                <c:pt idx="376">
                  <c:v>-8.7152307161426537E-2</c:v>
                </c:pt>
                <c:pt idx="377">
                  <c:v>-8.6844846098014752E-2</c:v>
                </c:pt>
                <c:pt idx="378">
                  <c:v>-8.6562792076073147E-2</c:v>
                </c:pt>
                <c:pt idx="379">
                  <c:v>-8.6307097682709749E-2</c:v>
                </c:pt>
                <c:pt idx="380">
                  <c:v>-8.5897925484937979E-2</c:v>
                </c:pt>
                <c:pt idx="381">
                  <c:v>-8.5697933099938423E-2</c:v>
                </c:pt>
                <c:pt idx="382">
                  <c:v>-8.5346607438408773E-2</c:v>
                </c:pt>
                <c:pt idx="383">
                  <c:v>-8.5025709109745801E-2</c:v>
                </c:pt>
                <c:pt idx="384">
                  <c:v>-8.4736208447246247E-2</c:v>
                </c:pt>
                <c:pt idx="385">
                  <c:v>-8.4479079059053136E-2</c:v>
                </c:pt>
                <c:pt idx="386">
                  <c:v>-8.4255297767164561E-2</c:v>
                </c:pt>
                <c:pt idx="387">
                  <c:v>-8.3885828492530512E-2</c:v>
                </c:pt>
                <c:pt idx="388">
                  <c:v>-8.3641845768953782E-2</c:v>
                </c:pt>
                <c:pt idx="389">
                  <c:v>-8.3434272112106064E-2</c:v>
                </c:pt>
                <c:pt idx="390">
                  <c:v>-8.2994575374605889E-2</c:v>
                </c:pt>
                <c:pt idx="391">
                  <c:v>-8.2773173902896971E-2</c:v>
                </c:pt>
                <c:pt idx="392">
                  <c:v>-8.2591270100413575E-2</c:v>
                </c:pt>
                <c:pt idx="393">
                  <c:v>-8.2270517137463195E-2</c:v>
                </c:pt>
                <c:pt idx="394">
                  <c:v>-8.1991484976855364E-2</c:v>
                </c:pt>
                <c:pt idx="395">
                  <c:v>-8.1665617186136907E-2</c:v>
                </c:pt>
                <c:pt idx="396">
                  <c:v>-8.1383592519706005E-2</c:v>
                </c:pt>
                <c:pt idx="397">
                  <c:v>-8.1056972340379826E-2</c:v>
                </c:pt>
                <c:pt idx="398">
                  <c:v>-8.077632821669424E-2</c:v>
                </c:pt>
                <c:pt idx="399">
                  <c:v>-8.0542674059028971E-2</c:v>
                </c:pt>
                <c:pt idx="400">
                  <c:v>-8.0357026120994782E-2</c:v>
                </c:pt>
                <c:pt idx="401">
                  <c:v>-8.0041959113526615E-2</c:v>
                </c:pt>
                <c:pt idx="402">
                  <c:v>-7.9777163691903047E-2</c:v>
                </c:pt>
                <c:pt idx="403">
                  <c:v>-7.9563663039337457E-2</c:v>
                </c:pt>
                <c:pt idx="404">
                  <c:v>-7.9224377955685862E-2</c:v>
                </c:pt>
                <c:pt idx="405">
                  <c:v>-7.8956465920021063E-2</c:v>
                </c:pt>
                <c:pt idx="406">
                  <c:v>-7.8707559107120878E-2</c:v>
                </c:pt>
                <c:pt idx="407">
                  <c:v>-7.8425427674856441E-2</c:v>
                </c:pt>
                <c:pt idx="408">
                  <c:v>-7.8164570483573378E-2</c:v>
                </c:pt>
                <c:pt idx="409">
                  <c:v>-7.7819568487079271E-2</c:v>
                </c:pt>
                <c:pt idx="410">
                  <c:v>-7.7640124664770091E-2</c:v>
                </c:pt>
                <c:pt idx="411">
                  <c:v>-7.7343377136736252E-2</c:v>
                </c:pt>
                <c:pt idx="412">
                  <c:v>-7.7107903832388719E-2</c:v>
                </c:pt>
                <c:pt idx="413">
                  <c:v>-7.6934746863512163E-2</c:v>
                </c:pt>
                <c:pt idx="414">
                  <c:v>-7.6647981211120902E-2</c:v>
                </c:pt>
                <c:pt idx="415">
                  <c:v>-7.6425848409278421E-2</c:v>
                </c:pt>
                <c:pt idx="416">
                  <c:v>-7.6092654317112485E-2</c:v>
                </c:pt>
                <c:pt idx="417">
                  <c:v>-7.5826415655531165E-2</c:v>
                </c:pt>
                <c:pt idx="418">
                  <c:v>-7.5628181776403319E-2</c:v>
                </c:pt>
                <c:pt idx="419">
                  <c:v>-7.532260466746378E-2</c:v>
                </c:pt>
                <c:pt idx="420">
                  <c:v>-7.5087362910745886E-2</c:v>
                </c:pt>
                <c:pt idx="421">
                  <c:v>-7.4923509446419581E-2</c:v>
                </c:pt>
                <c:pt idx="422">
                  <c:v>-7.4656042214475554E-2</c:v>
                </c:pt>
                <c:pt idx="423">
                  <c:v>-7.4462300721876817E-2</c:v>
                </c:pt>
                <c:pt idx="424">
                  <c:v>-7.4167513446748504E-2</c:v>
                </c:pt>
                <c:pt idx="425">
                  <c:v>-7.3948793390745171E-2</c:v>
                </c:pt>
                <c:pt idx="426">
                  <c:v>-7.363159943693974E-2</c:v>
                </c:pt>
                <c:pt idx="427">
                  <c:v>-7.3392817710386027E-2</c:v>
                </c:pt>
                <c:pt idx="428">
                  <c:v>-7.3233507517205046E-2</c:v>
                </c:pt>
                <c:pt idx="429">
                  <c:v>-7.297947303200629E-2</c:v>
                </c:pt>
                <c:pt idx="430">
                  <c:v>-7.280725939833467E-2</c:v>
                </c:pt>
                <c:pt idx="431">
                  <c:v>-7.2542900795578319E-2</c:v>
                </c:pt>
                <c:pt idx="432">
                  <c:v>-7.2362714673736089E-2</c:v>
                </c:pt>
                <c:pt idx="433">
                  <c:v>-7.2092965022613517E-2</c:v>
                </c:pt>
                <c:pt idx="434">
                  <c:v>-7.183986783861146E-2</c:v>
                </c:pt>
                <c:pt idx="435">
                  <c:v>-7.1639537119918606E-2</c:v>
                </c:pt>
                <c:pt idx="436">
                  <c:v>-7.1458213671179202E-2</c:v>
                </c:pt>
                <c:pt idx="437">
                  <c:v>-7.1192493924179256E-2</c:v>
                </c:pt>
                <c:pt idx="438">
                  <c:v>-7.1018010594673511E-2</c:v>
                </c:pt>
                <c:pt idx="439">
                  <c:v>-7.0761715772880651E-2</c:v>
                </c:pt>
                <c:pt idx="440">
                  <c:v>-7.0599013455164047E-2</c:v>
                </c:pt>
                <c:pt idx="441">
                  <c:v>-7.0357084599472902E-2</c:v>
                </c:pt>
                <c:pt idx="442">
                  <c:v>-7.008946647068362E-2</c:v>
                </c:pt>
                <c:pt idx="443">
                  <c:v>-6.9814828120447203E-2</c:v>
                </c:pt>
                <c:pt idx="444">
                  <c:v>-6.9690624308541227E-2</c:v>
                </c:pt>
                <c:pt idx="445">
                  <c:v>-6.9492362389904583E-2</c:v>
                </c:pt>
                <c:pt idx="446">
                  <c:v>-6.9221448141678063E-2</c:v>
                </c:pt>
                <c:pt idx="447">
                  <c:v>-6.9052483573110002E-2</c:v>
                </c:pt>
                <c:pt idx="448">
                  <c:v>-6.8813448349861125E-2</c:v>
                </c:pt>
                <c:pt idx="449">
                  <c:v>-6.8678715029805132E-2</c:v>
                </c:pt>
                <c:pt idx="450">
                  <c:v>-6.8476490766347556E-2</c:v>
                </c:pt>
                <c:pt idx="451">
                  <c:v>-6.8208178695331981E-2</c:v>
                </c:pt>
                <c:pt idx="452">
                  <c:v>-6.8047806963957541E-2</c:v>
                </c:pt>
                <c:pt idx="453">
                  <c:v>-6.7823923237320421E-2</c:v>
                </c:pt>
                <c:pt idx="454">
                  <c:v>-6.7710325997750745E-2</c:v>
                </c:pt>
                <c:pt idx="455">
                  <c:v>-6.75357894900184E-2</c:v>
                </c:pt>
                <c:pt idx="456">
                  <c:v>-6.7301712729839522E-2</c:v>
                </c:pt>
                <c:pt idx="457">
                  <c:v>-6.7009493677184701E-2</c:v>
                </c:pt>
                <c:pt idx="458">
                  <c:v>-6.6832471220411471E-2</c:v>
                </c:pt>
                <c:pt idx="459">
                  <c:v>-6.6771699694871886E-2</c:v>
                </c:pt>
                <c:pt idx="460">
                  <c:v>-6.650197488153832E-2</c:v>
                </c:pt>
                <c:pt idx="461">
                  <c:v>-6.6316718651124054E-2</c:v>
                </c:pt>
                <c:pt idx="462">
                  <c:v>-6.6097009218096678E-2</c:v>
                </c:pt>
                <c:pt idx="463">
                  <c:v>-6.5998439604151721E-2</c:v>
                </c:pt>
                <c:pt idx="464">
                  <c:v>-6.5850798353323595E-2</c:v>
                </c:pt>
                <c:pt idx="465">
                  <c:v>-6.5655473386944732E-2</c:v>
                </c:pt>
                <c:pt idx="466">
                  <c:v>-6.5413851048487834E-2</c:v>
                </c:pt>
                <c:pt idx="467">
                  <c:v>-6.5298236359448314E-2</c:v>
                </c:pt>
                <c:pt idx="468">
                  <c:v>-6.5070542802804124E-2</c:v>
                </c:pt>
                <c:pt idx="469">
                  <c:v>-6.4937120431149922E-2</c:v>
                </c:pt>
                <c:pt idx="470">
                  <c:v>-6.4694380375770855E-2</c:v>
                </c:pt>
                <c:pt idx="471">
                  <c:v>-6.4582491388189722E-2</c:v>
                </c:pt>
                <c:pt idx="472">
                  <c:v>-6.4432135609046121E-2</c:v>
                </c:pt>
                <c:pt idx="473">
                  <c:v>-6.4244687249531626E-2</c:v>
                </c:pt>
                <c:pt idx="474">
                  <c:v>-6.4021518505165284E-2</c:v>
                </c:pt>
                <c:pt idx="475">
                  <c:v>-6.3934016653210024E-2</c:v>
                </c:pt>
                <c:pt idx="476">
                  <c:v>-6.3813307539962477E-2</c:v>
                </c:pt>
                <c:pt idx="477">
                  <c:v>-6.3490965034039254E-2</c:v>
                </c:pt>
                <c:pt idx="478">
                  <c:v>-6.3477729741385436E-2</c:v>
                </c:pt>
                <c:pt idx="479">
                  <c:v>-6.3265586554021438E-2</c:v>
                </c:pt>
                <c:pt idx="480">
                  <c:v>-6.3025686996321814E-2</c:v>
                </c:pt>
                <c:pt idx="481">
                  <c:v>-6.2928731569377366E-2</c:v>
                </c:pt>
                <c:pt idx="482">
                  <c:v>-6.2806507347019799E-2</c:v>
                </c:pt>
                <c:pt idx="483">
                  <c:v>-6.2660366646871496E-2</c:v>
                </c:pt>
                <c:pt idx="484">
                  <c:v>-6.2491659264444187E-2</c:v>
                </c:pt>
                <c:pt idx="485">
                  <c:v>-6.2301732423216356E-2</c:v>
                </c:pt>
                <c:pt idx="486">
                  <c:v>-6.2260715892959229E-2</c:v>
                </c:pt>
                <c:pt idx="487">
                  <c:v>-6.2032269925471249E-2</c:v>
                </c:pt>
                <c:pt idx="488">
                  <c:v>-6.1955192956693293E-2</c:v>
                </c:pt>
                <c:pt idx="489">
                  <c:v>-6.1862036628041156E-2</c:v>
                </c:pt>
                <c:pt idx="490">
                  <c:v>-6.158579445586719E-2</c:v>
                </c:pt>
                <c:pt idx="491">
                  <c:v>-6.1464589434555565E-2</c:v>
                </c:pt>
                <c:pt idx="492">
                  <c:v>-6.1331298340028026E-2</c:v>
                </c:pt>
                <c:pt idx="493">
                  <c:v>-6.118724648289648E-2</c:v>
                </c:pt>
                <c:pt idx="494">
                  <c:v>-6.103375618559706E-2</c:v>
                </c:pt>
                <c:pt idx="495">
                  <c:v>-6.1039934166617696E-2</c:v>
                </c:pt>
                <c:pt idx="496">
                  <c:v>-6.08714115611396E-2</c:v>
                </c:pt>
                <c:pt idx="497">
                  <c:v>-6.0697399244883182E-2</c:v>
                </c:pt>
                <c:pt idx="498">
                  <c:v>-6.0519207147943885E-2</c:v>
                </c:pt>
                <c:pt idx="499">
                  <c:v>-6.0505489362114966E-2</c:v>
                </c:pt>
                <c:pt idx="500">
                  <c:v>-6.0322744958576362E-2</c:v>
                </c:pt>
                <c:pt idx="501">
                  <c:v>-6.0139731300225804E-2</c:v>
                </c:pt>
                <c:pt idx="502">
                  <c:v>-6.0124764036673994E-2</c:v>
                </c:pt>
                <c:pt idx="503">
                  <c:v>-5.9944989826892794E-2</c:v>
                </c:pt>
                <c:pt idx="504">
                  <c:v>-5.9768826917814349E-2</c:v>
                </c:pt>
                <c:pt idx="505">
                  <c:v>-5.976425346899835E-2</c:v>
                </c:pt>
                <c:pt idx="506">
                  <c:v>-5.9615719020159171E-2</c:v>
                </c:pt>
                <c:pt idx="507">
                  <c:v>-5.9441328818686905E-2</c:v>
                </c:pt>
                <c:pt idx="508">
                  <c:v>-5.939215311527965E-2</c:v>
                </c:pt>
                <c:pt idx="509">
                  <c:v>-5.9319605218112179E-2</c:v>
                </c:pt>
                <c:pt idx="510">
                  <c:v>-5.9191789251417562E-2</c:v>
                </c:pt>
                <c:pt idx="511">
                  <c:v>-5.9076516578269164E-2</c:v>
                </c:pt>
                <c:pt idx="512">
                  <c:v>-5.8975048582494548E-2</c:v>
                </c:pt>
                <c:pt idx="513">
                  <c:v>-5.8888642894625726E-2</c:v>
                </c:pt>
                <c:pt idx="514">
                  <c:v>-5.8818553357092657E-2</c:v>
                </c:pt>
                <c:pt idx="515">
                  <c:v>-5.8600419134133261E-2</c:v>
                </c:pt>
                <c:pt idx="516">
                  <c:v>-5.8566815257919097E-2</c:v>
                </c:pt>
                <c:pt idx="517">
                  <c:v>-5.8387869107546293E-2</c:v>
                </c:pt>
                <c:pt idx="518">
                  <c:v>-5.8362661266159452E-2</c:v>
                </c:pt>
                <c:pt idx="519">
                  <c:v>-5.8260913111909278E-2</c:v>
                </c:pt>
                <c:pt idx="520">
                  <c:v>-5.8150077276084552E-2</c:v>
                </c:pt>
                <c:pt idx="521">
                  <c:v>-5.8064437564475289E-2</c:v>
                </c:pt>
                <c:pt idx="522">
                  <c:v>-5.8005215744622259E-2</c:v>
                </c:pt>
                <c:pt idx="523">
                  <c:v>-5.7973629490136694E-2</c:v>
                </c:pt>
                <c:pt idx="524">
                  <c:v>-5.7806239638576749E-2</c:v>
                </c:pt>
                <c:pt idx="525">
                  <c:v>-5.7669119409935174E-2</c:v>
                </c:pt>
                <c:pt idx="526">
                  <c:v>-5.772791523813689E-2</c:v>
                </c:pt>
                <c:pt idx="527">
                  <c:v>-5.7572670500265495E-2</c:v>
                </c:pt>
                <c:pt idx="528">
                  <c:v>-5.7451401824578467E-2</c:v>
                </c:pt>
                <c:pt idx="529">
                  <c:v>-5.7447364230535501E-2</c:v>
                </c:pt>
                <c:pt idx="530">
                  <c:v>-5.7315554809242789E-2</c:v>
                </c:pt>
                <c:pt idx="531">
                  <c:v>-5.722138784742057E-2</c:v>
                </c:pt>
                <c:pt idx="532">
                  <c:v>-5.718242301169961E-2</c:v>
                </c:pt>
                <c:pt idx="533">
                  <c:v>-5.7150690144598108E-2</c:v>
                </c:pt>
                <c:pt idx="534">
                  <c:v>-5.7012897077364379E-2</c:v>
                </c:pt>
                <c:pt idx="535">
                  <c:v>-5.6917640469986555E-2</c:v>
                </c:pt>
                <c:pt idx="536">
                  <c:v>-5.6866080288158947E-2</c:v>
                </c:pt>
                <c:pt idx="537">
                  <c:v>-5.6859371993931956E-2</c:v>
                </c:pt>
                <c:pt idx="538">
                  <c:v>-5.6735474042191543E-2</c:v>
                </c:pt>
                <c:pt idx="539">
                  <c:v>-5.6658930892244559E-2</c:v>
                </c:pt>
                <c:pt idx="540">
                  <c:v>-5.6630883722002805E-2</c:v>
                </c:pt>
                <c:pt idx="541">
                  <c:v>-5.6652469102930161E-2</c:v>
                </c:pt>
                <c:pt idx="542">
                  <c:v>-5.6562036445585412E-2</c:v>
                </c:pt>
                <c:pt idx="543">
                  <c:v>-5.6458627259460312E-2</c:v>
                </c:pt>
                <c:pt idx="544">
                  <c:v>-5.6376001376940113E-2</c:v>
                </c:pt>
                <c:pt idx="545">
                  <c:v>-5.6282841268091799E-2</c:v>
                </c:pt>
                <c:pt idx="546">
                  <c:v>-5.6245331058705703E-2</c:v>
                </c:pt>
                <c:pt idx="547">
                  <c:v>-5.6264577895020693E-2</c:v>
                </c:pt>
                <c:pt idx="548">
                  <c:v>-5.617951013442235E-2</c:v>
                </c:pt>
                <c:pt idx="549">
                  <c:v>-5.6153600685714629E-2</c:v>
                </c:pt>
                <c:pt idx="550">
                  <c:v>-5.6025968721099884E-2</c:v>
                </c:pt>
                <c:pt idx="551">
                  <c:v>-5.6121747583901836E-2</c:v>
                </c:pt>
                <c:pt idx="552">
                  <c:v>-5.595640083544387E-2</c:v>
                </c:pt>
                <c:pt idx="553">
                  <c:v>-5.6016623512113312E-2</c:v>
                </c:pt>
                <c:pt idx="554">
                  <c:v>-5.598004139046061E-2</c:v>
                </c:pt>
                <c:pt idx="555">
                  <c:v>-5.588031424584658E-2</c:v>
                </c:pt>
                <c:pt idx="556">
                  <c:v>-5.5783291300893524E-2</c:v>
                </c:pt>
                <c:pt idx="557">
                  <c:v>-5.5786912821064807E-2</c:v>
                </c:pt>
                <c:pt idx="558">
                  <c:v>-5.5698757118366159E-2</c:v>
                </c:pt>
                <c:pt idx="559">
                  <c:v>-5.5681244378323572E-2</c:v>
                </c:pt>
                <c:pt idx="560">
                  <c:v>-5.5735414680554672E-2</c:v>
                </c:pt>
                <c:pt idx="561">
                  <c:v>-5.5701419830682851E-2</c:v>
                </c:pt>
                <c:pt idx="562">
                  <c:v>-5.5580582812644441E-2</c:v>
                </c:pt>
                <c:pt idx="563">
                  <c:v>-5.5534908272138521E-2</c:v>
                </c:pt>
                <c:pt idx="564">
                  <c:v>-5.5565414626379379E-2</c:v>
                </c:pt>
                <c:pt idx="565">
                  <c:v>-5.5512621156083207E-2</c:v>
                </c:pt>
                <c:pt idx="566">
                  <c:v>-5.5538223492986538E-2</c:v>
                </c:pt>
                <c:pt idx="567">
                  <c:v>-5.5482923093438899E-2</c:v>
                </c:pt>
                <c:pt idx="568">
                  <c:v>-5.5508210451021847E-2</c:v>
                </c:pt>
                <c:pt idx="569">
                  <c:v>-5.5454968148232468E-2</c:v>
                </c:pt>
                <c:pt idx="570">
                  <c:v>-5.5484482441524624E-2</c:v>
                </c:pt>
                <c:pt idx="571">
                  <c:v>-5.5437815983997316E-2</c:v>
                </c:pt>
                <c:pt idx="572">
                  <c:v>-5.5476051708533508E-2</c:v>
                </c:pt>
                <c:pt idx="573">
                  <c:v>-5.5440431276645302E-2</c:v>
                </c:pt>
                <c:pt idx="574">
                  <c:v>-5.5332202602269155E-2</c:v>
                </c:pt>
                <c:pt idx="575">
                  <c:v>-5.5360006440448424E-2</c:v>
                </c:pt>
                <c:pt idx="576">
                  <c:v>-5.5381210185451071E-2</c:v>
                </c:pt>
                <c:pt idx="577">
                  <c:v>-5.5380994646230808E-2</c:v>
                </c:pt>
                <c:pt idx="578">
                  <c:v>-5.5312720646223806E-2</c:v>
                </c:pt>
                <c:pt idx="579">
                  <c:v>-5.5336766464929729E-2</c:v>
                </c:pt>
                <c:pt idx="580">
                  <c:v>-5.5294991457465047E-2</c:v>
                </c:pt>
                <c:pt idx="581">
                  <c:v>-5.5315779484126679E-2</c:v>
                </c:pt>
                <c:pt idx="582">
                  <c:v>-5.5336550095465863E-2</c:v>
                </c:pt>
                <c:pt idx="583">
                  <c:v>-5.5263106697271115E-2</c:v>
                </c:pt>
                <c:pt idx="584">
                  <c:v>-5.5287126678996525E-2</c:v>
                </c:pt>
                <c:pt idx="585">
                  <c:v>-5.5250902333266495E-2</c:v>
                </c:pt>
                <c:pt idx="586">
                  <c:v>-5.5314119087971972E-2</c:v>
                </c:pt>
                <c:pt idx="587">
                  <c:v>-5.531924064286517E-2</c:v>
                </c:pt>
                <c:pt idx="588">
                  <c:v>-5.5267423228998552E-2</c:v>
                </c:pt>
                <c:pt idx="589">
                  <c:v>-5.5318058836976991E-2</c:v>
                </c:pt>
                <c:pt idx="590">
                  <c:v>-5.5313865799189406E-2</c:v>
                </c:pt>
                <c:pt idx="591">
                  <c:v>-5.5414042014330291E-2</c:v>
                </c:pt>
                <c:pt idx="592">
                  <c:v>-5.5303502528752976E-2</c:v>
                </c:pt>
                <c:pt idx="593">
                  <c:v>-5.5362556448684833E-2</c:v>
                </c:pt>
                <c:pt idx="594">
                  <c:v>-5.5402591524219939E-2</c:v>
                </c:pt>
                <c:pt idx="595">
                  <c:v>-5.5456203755911822E-2</c:v>
                </c:pt>
                <c:pt idx="596">
                  <c:v>-5.5461342484133154E-2</c:v>
                </c:pt>
                <c:pt idx="597">
                  <c:v>-5.5419102801891378E-2</c:v>
                </c:pt>
                <c:pt idx="598">
                  <c:v>-5.5488010205337696E-2</c:v>
                </c:pt>
                <c:pt idx="599">
                  <c:v>-5.5511531773740519E-2</c:v>
                </c:pt>
                <c:pt idx="600">
                  <c:v>-5.5490742001874885E-2</c:v>
                </c:pt>
                <c:pt idx="601">
                  <c:v>-5.5426708220223893E-2</c:v>
                </c:pt>
                <c:pt idx="602">
                  <c:v>-5.547757735640868E-2</c:v>
                </c:pt>
                <c:pt idx="603">
                  <c:v>-5.5487141612069461E-2</c:v>
                </c:pt>
                <c:pt idx="604">
                  <c:v>-5.5613360652654015E-2</c:v>
                </c:pt>
                <c:pt idx="605">
                  <c:v>-5.5543361317110844E-2</c:v>
                </c:pt>
                <c:pt idx="606">
                  <c:v>-5.5591916030696818E-2</c:v>
                </c:pt>
                <c:pt idx="607">
                  <c:v>-5.5603137526659491E-2</c:v>
                </c:pt>
                <c:pt idx="608">
                  <c:v>-5.5734613365944582E-2</c:v>
                </c:pt>
                <c:pt idx="609">
                  <c:v>-5.5674131545035532E-2</c:v>
                </c:pt>
                <c:pt idx="610">
                  <c:v>-5.573574938478687E-2</c:v>
                </c:pt>
                <c:pt idx="611">
                  <c:v>-5.5763895525814185E-2</c:v>
                </c:pt>
                <c:pt idx="612">
                  <c:v>-5.5759560340718384E-2</c:v>
                </c:pt>
                <c:pt idx="613">
                  <c:v>-5.5879872224577097E-2</c:v>
                </c:pt>
                <c:pt idx="614">
                  <c:v>-5.5813432492876389E-2</c:v>
                </c:pt>
                <c:pt idx="615">
                  <c:v>-5.5873416948079728E-2</c:v>
                </c:pt>
                <c:pt idx="616">
                  <c:v>-5.5904642353767235E-2</c:v>
                </c:pt>
                <c:pt idx="617">
                  <c:v>-5.6063874958860054E-2</c:v>
                </c:pt>
                <c:pt idx="618">
                  <c:v>-5.6040356485834643E-2</c:v>
                </c:pt>
                <c:pt idx="619">
                  <c:v>-5.6146567882663187E-2</c:v>
                </c:pt>
                <c:pt idx="620">
                  <c:v>-5.6118736394832135E-2</c:v>
                </c:pt>
                <c:pt idx="621">
                  <c:v>-5.6128990787323155E-2</c:v>
                </c:pt>
                <c:pt idx="622">
                  <c:v>-5.6162611470120465E-2</c:v>
                </c:pt>
                <c:pt idx="623">
                  <c:v>-5.6329160282231013E-2</c:v>
                </c:pt>
                <c:pt idx="624">
                  <c:v>-5.6318821599698143E-2</c:v>
                </c:pt>
                <c:pt idx="625">
                  <c:v>-5.6287893078678042E-2</c:v>
                </c:pt>
                <c:pt idx="626">
                  <c:v>-5.6392341657699588E-2</c:v>
                </c:pt>
                <c:pt idx="627">
                  <c:v>-5.6446812477359394E-2</c:v>
                </c:pt>
                <c:pt idx="628">
                  <c:v>-5.6545179601963196E-2</c:v>
                </c:pt>
                <c:pt idx="629">
                  <c:v>-5.6595312986630175E-2</c:v>
                </c:pt>
                <c:pt idx="630">
                  <c:v>-5.661359715481909E-2</c:v>
                </c:pt>
                <c:pt idx="631">
                  <c:v>-5.6662781265331988E-2</c:v>
                </c:pt>
                <c:pt idx="632">
                  <c:v>-5.6650879922516315E-2</c:v>
                </c:pt>
                <c:pt idx="633">
                  <c:v>-5.6779682292074592E-2</c:v>
                </c:pt>
                <c:pt idx="634">
                  <c:v>-5.677178488562231E-2</c:v>
                </c:pt>
                <c:pt idx="635">
                  <c:v>-5.6890623108698191E-2</c:v>
                </c:pt>
                <c:pt idx="636">
                  <c:v>-5.6997943867294398E-2</c:v>
                </c:pt>
                <c:pt idx="637">
                  <c:v>-5.7094557236304487E-2</c:v>
                </c:pt>
                <c:pt idx="638">
                  <c:v>-5.7027130198991409E-2</c:v>
                </c:pt>
                <c:pt idx="639">
                  <c:v>-5.7104805928645377E-2</c:v>
                </c:pt>
                <c:pt idx="640">
                  <c:v>-5.7174159755399724E-2</c:v>
                </c:pt>
                <c:pt idx="641">
                  <c:v>-5.7235972121216568E-2</c:v>
                </c:pt>
                <c:pt idx="642">
                  <c:v>-5.7291016055364352E-2</c:v>
                </c:pt>
                <c:pt idx="643">
                  <c:v>-5.7340057172423298E-2</c:v>
                </c:pt>
                <c:pt idx="644">
                  <c:v>-5.753753465242991E-2</c:v>
                </c:pt>
                <c:pt idx="645">
                  <c:v>-5.7576762586236403E-2</c:v>
                </c:pt>
                <c:pt idx="646">
                  <c:v>-5.7612240350441553E-2</c:v>
                </c:pt>
                <c:pt idx="647">
                  <c:v>-5.7644703891219402E-2</c:v>
                </c:pt>
                <c:pt idx="648">
                  <c:v>-5.7828265617728712E-2</c:v>
                </c:pt>
                <c:pt idx="649">
                  <c:v>-5.7856805355904109E-2</c:v>
                </c:pt>
                <c:pt idx="650">
                  <c:v>-5.7884494496621086E-2</c:v>
                </c:pt>
                <c:pt idx="651">
                  <c:v>-5.7912039308181854E-2</c:v>
                </c:pt>
                <c:pt idx="652">
                  <c:v>-5.8093230279418213E-2</c:v>
                </c:pt>
                <c:pt idx="653">
                  <c:v>-5.812250326073011E-2</c:v>
                </c:pt>
                <c:pt idx="654">
                  <c:v>-5.8153706507525389E-2</c:v>
                </c:pt>
                <c:pt idx="655">
                  <c:v>-5.8340392270288331E-2</c:v>
                </c:pt>
                <c:pt idx="656">
                  <c:v>-5.8377407027545583E-2</c:v>
                </c:pt>
                <c:pt idx="657">
                  <c:v>-5.8418359885986433E-2</c:v>
                </c:pt>
                <c:pt idx="658">
                  <c:v>-5.8463905190666028E-2</c:v>
                </c:pt>
                <c:pt idx="659">
                  <c:v>-5.8667281831812482E-2</c:v>
                </c:pt>
                <c:pt idx="660">
                  <c:v>-5.8723875252804855E-2</c:v>
                </c:pt>
                <c:pt idx="661">
                  <c:v>-5.8786979986464011E-2</c:v>
                </c:pt>
                <c:pt idx="662">
                  <c:v>-5.8872458973245848E-2</c:v>
                </c:pt>
                <c:pt idx="663">
                  <c:v>-5.8935214785416731E-2</c:v>
                </c:pt>
                <c:pt idx="664">
                  <c:v>-5.9036796455864057E-2</c:v>
                </c:pt>
                <c:pt idx="665">
                  <c:v>-5.9116894959249752E-2</c:v>
                </c:pt>
                <c:pt idx="666">
                  <c:v>-5.9221778651569787E-2</c:v>
                </c:pt>
                <c:pt idx="667">
                  <c:v>-5.9336810796665508E-2</c:v>
                </c:pt>
                <c:pt idx="668">
                  <c:v>-5.9462571686974365E-2</c:v>
                </c:pt>
                <c:pt idx="669">
                  <c:v>-5.9447730023125485E-2</c:v>
                </c:pt>
                <c:pt idx="670">
                  <c:v>-5.9596726795578266E-2</c:v>
                </c:pt>
                <c:pt idx="671">
                  <c:v>-5.9606378196192716E-2</c:v>
                </c:pt>
                <c:pt idx="672">
                  <c:v>-5.9780842113961535E-2</c:v>
                </c:pt>
                <c:pt idx="673">
                  <c:v>-5.9817187072885795E-2</c:v>
                </c:pt>
                <c:pt idx="674">
                  <c:v>-6.0019290342552017E-2</c:v>
                </c:pt>
                <c:pt idx="675">
                  <c:v>-6.00844703234623E-2</c:v>
                </c:pt>
                <c:pt idx="676">
                  <c:v>-6.0164885047479563E-2</c:v>
                </c:pt>
                <c:pt idx="677">
                  <c:v>-6.0261047460823419E-2</c:v>
                </c:pt>
                <c:pt idx="678">
                  <c:v>-6.0373463146719708E-2</c:v>
                </c:pt>
                <c:pt idx="679">
                  <c:v>-6.0502630330257635E-2</c:v>
                </c:pt>
                <c:pt idx="680">
                  <c:v>-6.0497856609343488E-2</c:v>
                </c:pt>
                <c:pt idx="681">
                  <c:v>-6.066205573383119E-2</c:v>
                </c:pt>
                <c:pt idx="682">
                  <c:v>-6.0738717262213214E-2</c:v>
                </c:pt>
                <c:pt idx="683">
                  <c:v>-6.0894534927932273E-2</c:v>
                </c:pt>
                <c:pt idx="684">
                  <c:v>-6.0963870838045491E-2</c:v>
                </c:pt>
                <c:pt idx="685">
                  <c:v>-6.1052917577566299E-2</c:v>
                </c:pt>
                <c:pt idx="686">
                  <c:v>-6.1147040473161079E-2</c:v>
                </c:pt>
                <c:pt idx="687">
                  <c:v>-6.1291919851884681E-2</c:v>
                </c:pt>
                <c:pt idx="688">
                  <c:v>-6.1292062775166661E-2</c:v>
                </c:pt>
                <c:pt idx="689">
                  <c:v>-6.1464399911852999E-2</c:v>
                </c:pt>
                <c:pt idx="690">
                  <c:v>-6.1508043572680568E-2</c:v>
                </c:pt>
                <c:pt idx="691">
                  <c:v>-6.1724584400027746E-2</c:v>
                </c:pt>
                <c:pt idx="692">
                  <c:v>-6.1813363703236021E-2</c:v>
                </c:pt>
                <c:pt idx="693">
                  <c:v>-6.1925335662823655E-2</c:v>
                </c:pt>
                <c:pt idx="694">
                  <c:v>-6.2060886819740986E-2</c:v>
                </c:pt>
                <c:pt idx="695">
                  <c:v>-6.2070135938018217E-2</c:v>
                </c:pt>
                <c:pt idx="696">
                  <c:v>-6.2254035038107211E-2</c:v>
                </c:pt>
                <c:pt idx="697">
                  <c:v>-6.2312486271388301E-2</c:v>
                </c:pt>
                <c:pt idx="698">
                  <c:v>-6.2441131945875097E-2</c:v>
                </c:pt>
                <c:pt idx="699">
                  <c:v>-6.2505245470658055E-2</c:v>
                </c:pt>
                <c:pt idx="700">
                  <c:v>-6.2640244723392871E-2</c:v>
                </c:pt>
                <c:pt idx="701">
                  <c:v>-6.2801439190681194E-2</c:v>
                </c:pt>
                <c:pt idx="702">
                  <c:v>-6.2839302737954489E-2</c:v>
                </c:pt>
                <c:pt idx="703">
                  <c:v>-6.3053919888768309E-2</c:v>
                </c:pt>
                <c:pt idx="704">
                  <c:v>-6.3145952648859999E-2</c:v>
                </c:pt>
                <c:pt idx="705">
                  <c:v>-6.3265559619188699E-2</c:v>
                </c:pt>
                <c:pt idx="706">
                  <c:v>-6.341303851923337E-2</c:v>
                </c:pt>
                <c:pt idx="707">
                  <c:v>-6.3439107533261166E-2</c:v>
                </c:pt>
                <c:pt idx="708">
                  <c:v>-6.3643249977194755E-2</c:v>
                </c:pt>
                <c:pt idx="709">
                  <c:v>-6.3696759655995611E-2</c:v>
                </c:pt>
                <c:pt idx="710">
                  <c:v>-6.3839154079024754E-2</c:v>
                </c:pt>
                <c:pt idx="711">
                  <c:v>-6.398101691379339E-2</c:v>
                </c:pt>
                <c:pt idx="712">
                  <c:v>-6.4003195537807922E-2</c:v>
                </c:pt>
                <c:pt idx="713">
                  <c:v>-6.4204587610732861E-2</c:v>
                </c:pt>
                <c:pt idx="714">
                  <c:v>-6.4286888320983865E-2</c:v>
                </c:pt>
                <c:pt idx="715">
                  <c:v>-6.4399627616926525E-2</c:v>
                </c:pt>
                <c:pt idx="716">
                  <c:v>-6.4543029628836651E-2</c:v>
                </c:pt>
                <c:pt idx="717">
                  <c:v>-6.4717311352035206E-2</c:v>
                </c:pt>
                <c:pt idx="718">
                  <c:v>-6.4773702251008911E-2</c:v>
                </c:pt>
                <c:pt idx="719">
                  <c:v>-6.4861489428415811E-2</c:v>
                </c:pt>
                <c:pt idx="720">
                  <c:v>-6.498086760398343E-2</c:v>
                </c:pt>
                <c:pt idx="721">
                  <c:v>-6.5146906932411472E-2</c:v>
                </c:pt>
                <c:pt idx="722">
                  <c:v>-6.5315140315290968E-2</c:v>
                </c:pt>
                <c:pt idx="723">
                  <c:v>-6.5381665230053079E-2</c:v>
                </c:pt>
                <c:pt idx="724">
                  <c:v>-6.5480589964106342E-2</c:v>
                </c:pt>
                <c:pt idx="725">
                  <c:v>-6.5612072881540834E-2</c:v>
                </c:pt>
                <c:pt idx="726">
                  <c:v>-6.5776265281740826E-2</c:v>
                </c:pt>
                <c:pt idx="727">
                  <c:v>-6.5973311407169916E-2</c:v>
                </c:pt>
                <c:pt idx="728">
                  <c:v>-6.6054874123889037E-2</c:v>
                </c:pt>
                <c:pt idx="729">
                  <c:v>-6.616965579350835E-2</c:v>
                </c:pt>
                <c:pt idx="730">
                  <c:v>-6.6317778630230764E-2</c:v>
                </c:pt>
                <c:pt idx="731">
                  <c:v>-6.6351029413987933E-2</c:v>
                </c:pt>
                <c:pt idx="732">
                  <c:v>-6.6536565103961651E-2</c:v>
                </c:pt>
                <c:pt idx="733">
                  <c:v>-6.6666845706093103E-2</c:v>
                </c:pt>
                <c:pt idx="734">
                  <c:v>-6.6801324675198087E-2</c:v>
                </c:pt>
                <c:pt idx="735">
                  <c:v>-6.6969744365939735E-2</c:v>
                </c:pt>
                <c:pt idx="736">
                  <c:v>-6.7053711090017301E-2</c:v>
                </c:pt>
                <c:pt idx="737">
                  <c:v>-6.7260671438538047E-2</c:v>
                </c:pt>
                <c:pt idx="738">
                  <c:v>-6.7383408985204132E-2</c:v>
                </c:pt>
                <c:pt idx="739">
                  <c:v>-6.7392501708374769E-2</c:v>
                </c:pt>
                <c:pt idx="740">
                  <c:v>-6.7583950860971923E-2</c:v>
                </c:pt>
                <c:pt idx="741">
                  <c:v>-6.7661940076060134E-2</c:v>
                </c:pt>
                <c:pt idx="742">
                  <c:v>-6.7774457688611983E-2</c:v>
                </c:pt>
                <c:pt idx="743">
                  <c:v>-6.7921532594622747E-2</c:v>
                </c:pt>
                <c:pt idx="744">
                  <c:v>-6.8103186781851829E-2</c:v>
                </c:pt>
                <c:pt idx="745">
                  <c:v>-6.8171752204876992E-2</c:v>
                </c:pt>
                <c:pt idx="746">
                  <c:v>-6.8422647191678079E-2</c:v>
                </c:pt>
                <c:pt idx="747">
                  <c:v>-6.8560550062822898E-2</c:v>
                </c:pt>
                <c:pt idx="748">
                  <c:v>-6.8585585079032119E-2</c:v>
                </c:pt>
                <c:pt idx="749">
                  <c:v>-6.8792886787632304E-2</c:v>
                </c:pt>
                <c:pt idx="750">
                  <c:v>-6.8887372558692817E-2</c:v>
                </c:pt>
                <c:pt idx="751">
                  <c:v>-6.9016566952711064E-2</c:v>
                </c:pt>
                <c:pt idx="752">
                  <c:v>-6.9180435264729431E-2</c:v>
                </c:pt>
                <c:pt idx="753">
                  <c:v>-6.9378935967352354E-2</c:v>
                </c:pt>
                <c:pt idx="754">
                  <c:v>-6.9464721758832587E-2</c:v>
                </c:pt>
                <c:pt idx="755">
                  <c:v>-6.9585118905405544E-2</c:v>
                </c:pt>
                <c:pt idx="756">
                  <c:v>-6.9710621237324522E-2</c:v>
                </c:pt>
                <c:pt idx="757">
                  <c:v>-6.9841183549765845E-2</c:v>
                </c:pt>
                <c:pt idx="758">
                  <c:v>-7.0006180680214247E-2</c:v>
                </c:pt>
                <c:pt idx="759">
                  <c:v>-7.0117271709840556E-2</c:v>
                </c:pt>
                <c:pt idx="760">
                  <c:v>-7.0262671592288689E-2</c:v>
                </c:pt>
                <c:pt idx="761">
                  <c:v>-7.0442282843158038E-2</c:v>
                </c:pt>
                <c:pt idx="762">
                  <c:v>-7.0509023968230111E-2</c:v>
                </c:pt>
                <c:pt idx="763">
                  <c:v>-7.0609839138269945E-2</c:v>
                </c:pt>
                <c:pt idx="764">
                  <c:v>-7.0744609847236795E-2</c:v>
                </c:pt>
                <c:pt idx="765">
                  <c:v>-7.091321089080091E-2</c:v>
                </c:pt>
                <c:pt idx="766">
                  <c:v>-7.1115510376109886E-2</c:v>
                </c:pt>
                <c:pt idx="767">
                  <c:v>-7.1204584168660059E-2</c:v>
                </c:pt>
                <c:pt idx="768">
                  <c:v>-7.1327147571336721E-2</c:v>
                </c:pt>
                <c:pt idx="769">
                  <c:v>-7.1483047838040603E-2</c:v>
                </c:pt>
                <c:pt idx="770">
                  <c:v>-7.1672125577840459E-2</c:v>
                </c:pt>
                <c:pt idx="771">
                  <c:v>-7.174757746252651E-2</c:v>
                </c:pt>
                <c:pt idx="772">
                  <c:v>-7.1855940866478243E-2</c:v>
                </c:pt>
                <c:pt idx="773">
                  <c:v>-7.2026348658334821E-2</c:v>
                </c:pt>
                <c:pt idx="774">
                  <c:v>-7.2170675216120486E-2</c:v>
                </c:pt>
                <c:pt idx="775">
                  <c:v>-7.2376666164625028E-2</c:v>
                </c:pt>
                <c:pt idx="776">
                  <c:v>-7.2468350357055247E-2</c:v>
                </c:pt>
                <c:pt idx="777">
                  <c:v>-7.2592049583631191E-2</c:v>
                </c:pt>
                <c:pt idx="778">
                  <c:v>-7.2747550016456747E-2</c:v>
                </c:pt>
                <c:pt idx="779">
                  <c:v>-7.293463128524838E-2</c:v>
                </c:pt>
                <c:pt idx="780">
                  <c:v>-7.3006746376307483E-2</c:v>
                </c:pt>
                <c:pt idx="781">
                  <c:v>-7.3110049693783097E-2</c:v>
                </c:pt>
                <c:pt idx="782">
                  <c:v>-7.324430048202546E-2</c:v>
                </c:pt>
                <c:pt idx="783">
                  <c:v>-7.3409251490243951E-2</c:v>
                </c:pt>
                <c:pt idx="784">
                  <c:v>-7.3604648983945462E-2</c:v>
                </c:pt>
                <c:pt idx="785">
                  <c:v>-7.3684079192394614E-2</c:v>
                </c:pt>
                <c:pt idx="786">
                  <c:v>-7.3793493994635029E-2</c:v>
                </c:pt>
                <c:pt idx="787">
                  <c:v>-7.3932619461732574E-2</c:v>
                </c:pt>
                <c:pt idx="788">
                  <c:v>-7.4101175229799379E-2</c:v>
                </c:pt>
                <c:pt idx="789">
                  <c:v>-7.4298874513056348E-2</c:v>
                </c:pt>
                <c:pt idx="790">
                  <c:v>-7.4379430301292376E-2</c:v>
                </c:pt>
                <c:pt idx="791">
                  <c:v>-7.4488599098630009E-2</c:v>
                </c:pt>
                <c:pt idx="792">
                  <c:v>-7.4626074121347294E-2</c:v>
                </c:pt>
                <c:pt idx="793">
                  <c:v>-7.4791542214815945E-2</c:v>
                </c:pt>
                <c:pt idx="794">
                  <c:v>-7.498468386548604E-2</c:v>
                </c:pt>
                <c:pt idx="795">
                  <c:v>-7.5059332445937751E-2</c:v>
                </c:pt>
                <c:pt idx="796">
                  <c:v>-7.5204799441384446E-2</c:v>
                </c:pt>
                <c:pt idx="797">
                  <c:v>-7.5289515687035541E-2</c:v>
                </c:pt>
                <c:pt idx="798">
                  <c:v>-7.5444365428976076E-2</c:v>
                </c:pt>
                <c:pt idx="799">
                  <c:v>-7.5625253475867113E-2</c:v>
                </c:pt>
                <c:pt idx="800">
                  <c:v>-7.57589744777694E-2</c:v>
                </c:pt>
                <c:pt idx="801">
                  <c:v>-7.5918039649694277E-2</c:v>
                </c:pt>
                <c:pt idx="802">
                  <c:v>-7.6029259104641339E-2</c:v>
                </c:pt>
                <c:pt idx="803">
                  <c:v>-7.6165102282995056E-2</c:v>
                </c:pt>
                <c:pt idx="804">
                  <c:v>-7.6325185235710968E-2</c:v>
                </c:pt>
                <c:pt idx="805">
                  <c:v>-7.6509117803126331E-2</c:v>
                </c:pt>
                <c:pt idx="806">
                  <c:v>-7.6570976442347838E-2</c:v>
                </c:pt>
                <c:pt idx="807">
                  <c:v>-7.6655939713991747E-2</c:v>
                </c:pt>
                <c:pt idx="808">
                  <c:v>-7.6909071663668574E-2</c:v>
                </c:pt>
                <c:pt idx="809">
                  <c:v>-7.7038983167581149E-2</c:v>
                </c:pt>
                <c:pt idx="810">
                  <c:v>-7.7190752682111605E-2</c:v>
                </c:pt>
                <c:pt idx="811">
                  <c:v>-7.7218557384629807E-2</c:v>
                </c:pt>
                <c:pt idx="812">
                  <c:v>-7.7398241894809622E-2</c:v>
                </c:pt>
                <c:pt idx="813">
                  <c:v>-7.7482212218817237E-2</c:v>
                </c:pt>
                <c:pt idx="814">
                  <c:v>-7.7717124171176724E-2</c:v>
                </c:pt>
                <c:pt idx="815">
                  <c:v>-7.7826399545649808E-2</c:v>
                </c:pt>
                <c:pt idx="816">
                  <c:v>-7.7954923078842692E-2</c:v>
                </c:pt>
                <c:pt idx="817">
                  <c:v>-7.8102229685375682E-2</c:v>
                </c:pt>
                <c:pt idx="818">
                  <c:v>-7.8267848258590622E-2</c:v>
                </c:pt>
                <c:pt idx="819">
                  <c:v>-7.8306105365947648E-2</c:v>
                </c:pt>
                <c:pt idx="820">
                  <c:v>-7.850693426472645E-2</c:v>
                </c:pt>
                <c:pt idx="821">
                  <c:v>-7.8579476469664372E-2</c:v>
                </c:pt>
                <c:pt idx="822">
                  <c:v>-7.8668432537197075E-2</c:v>
                </c:pt>
                <c:pt idx="823">
                  <c:v>-7.8874872789503392E-2</c:v>
                </c:pt>
                <c:pt idx="824">
                  <c:v>-7.9009637628741566E-2</c:v>
                </c:pt>
                <c:pt idx="825">
                  <c:v>-7.9173794882779744E-2</c:v>
                </c:pt>
                <c:pt idx="826">
                  <c:v>-7.932330790089126E-2</c:v>
                </c:pt>
                <c:pt idx="827">
                  <c:v>-7.9341654088248739E-2</c:v>
                </c:pt>
                <c:pt idx="828">
                  <c:v>-7.9518350697390924E-2</c:v>
                </c:pt>
                <c:pt idx="829">
                  <c:v>-7.9707825359998499E-2</c:v>
                </c:pt>
                <c:pt idx="830">
                  <c:v>-7.9764586624280626E-2</c:v>
                </c:pt>
                <c:pt idx="831">
                  <c:v>-7.9978004143225839E-2</c:v>
                </c:pt>
                <c:pt idx="832">
                  <c:v>-8.0057646888923764E-2</c:v>
                </c:pt>
                <c:pt idx="833">
                  <c:v>-8.0147902540491964E-2</c:v>
                </c:pt>
                <c:pt idx="834">
                  <c:v>-8.0393070004509098E-2</c:v>
                </c:pt>
                <c:pt idx="835">
                  <c:v>-8.0502825497811112E-2</c:v>
                </c:pt>
                <c:pt idx="836">
                  <c:v>-8.0621476870174097E-2</c:v>
                </c:pt>
                <c:pt idx="837">
                  <c:v>-8.0704998546581599E-2</c:v>
                </c:pt>
                <c:pt idx="838">
                  <c:v>-8.0883126149731241E-2</c:v>
                </c:pt>
                <c:pt idx="839">
                  <c:v>-8.1024939303520102E-2</c:v>
                </c:pt>
                <c:pt idx="840">
                  <c:v>-8.1028530944883548E-2</c:v>
                </c:pt>
                <c:pt idx="841">
                  <c:v>-8.1182809243081896E-2</c:v>
                </c:pt>
                <c:pt idx="842">
                  <c:v>-8.134239511655926E-2</c:v>
                </c:pt>
                <c:pt idx="843">
                  <c:v>-8.1506670855752514E-2</c:v>
                </c:pt>
                <c:pt idx="844">
                  <c:v>-8.1675013172599786E-2</c:v>
                </c:pt>
                <c:pt idx="845">
                  <c:v>-8.1731068416411659E-2</c:v>
                </c:pt>
                <c:pt idx="846">
                  <c:v>-8.1876738329073509E-2</c:v>
                </c:pt>
                <c:pt idx="847">
                  <c:v>-8.1908881889394408E-2</c:v>
                </c:pt>
                <c:pt idx="848">
                  <c:v>-8.2087181312027774E-2</c:v>
                </c:pt>
                <c:pt idx="849">
                  <c:v>-8.2266347426944136E-2</c:v>
                </c:pt>
                <c:pt idx="850">
                  <c:v>-8.230115435284685E-2</c:v>
                </c:pt>
                <c:pt idx="851">
                  <c:v>-8.2480095992842922E-2</c:v>
                </c:pt>
                <c:pt idx="852">
                  <c:v>-8.2657918733019781E-2</c:v>
                </c:pt>
                <c:pt idx="853">
                  <c:v>-8.2689429756189023E-2</c:v>
                </c:pt>
                <c:pt idx="854">
                  <c:v>-8.2863007461890847E-2</c:v>
                </c:pt>
                <c:pt idx="855">
                  <c:v>-8.3033432055171344E-2</c:v>
                </c:pt>
                <c:pt idx="856">
                  <c:v>-8.3055542087622419E-2</c:v>
                </c:pt>
                <c:pt idx="857">
                  <c:v>-8.3217604408711801E-2</c:v>
                </c:pt>
                <c:pt idx="858">
                  <c:v>-8.3374431340641389E-2</c:v>
                </c:pt>
                <c:pt idx="859">
                  <c:v>-8.338089114394609E-2</c:v>
                </c:pt>
                <c:pt idx="860">
                  <c:v>-8.3525143015941702E-2</c:v>
                </c:pt>
                <c:pt idx="861">
                  <c:v>-8.3662029729221807E-2</c:v>
                </c:pt>
                <c:pt idx="862">
                  <c:v>-8.379083097440479E-2</c:v>
                </c:pt>
                <c:pt idx="863">
                  <c:v>-8.3910821251748646E-2</c:v>
                </c:pt>
                <c:pt idx="864">
                  <c:v>-8.403570540810211E-2</c:v>
                </c:pt>
                <c:pt idx="865">
                  <c:v>-8.412144108635615E-2</c:v>
                </c:pt>
                <c:pt idx="866">
                  <c:v>-8.4210593894627525E-2</c:v>
                </c:pt>
                <c:pt idx="867">
                  <c:v>-8.4432296599826276E-2</c:v>
                </c:pt>
                <c:pt idx="868">
                  <c:v>-8.4497156232847231E-2</c:v>
                </c:pt>
                <c:pt idx="869">
                  <c:v>-8.4548744360418357E-2</c:v>
                </c:pt>
                <c:pt idx="870">
                  <c:v>-8.4730575007858161E-2</c:v>
                </c:pt>
                <c:pt idx="871">
                  <c:v>-8.489758144827883E-2</c:v>
                </c:pt>
                <c:pt idx="872">
                  <c:v>-8.4904742959416316E-2</c:v>
                </c:pt>
                <c:pt idx="873">
                  <c:v>-8.5039796444815643E-2</c:v>
                </c:pt>
                <c:pt idx="874">
                  <c:v>-8.5157698819430971E-2</c:v>
                </c:pt>
                <c:pt idx="875">
                  <c:v>-8.5257664653143161E-2</c:v>
                </c:pt>
                <c:pt idx="876">
                  <c:v>-8.5338903628757151E-2</c:v>
                </c:pt>
                <c:pt idx="877">
                  <c:v>-8.551597300622335E-2</c:v>
                </c:pt>
                <c:pt idx="878">
                  <c:v>-8.5586194633378396E-2</c:v>
                </c:pt>
                <c:pt idx="879">
                  <c:v>-8.575061944559971E-2</c:v>
                </c:pt>
                <c:pt idx="880">
                  <c:v>-8.5893085922157761E-2</c:v>
                </c:pt>
                <c:pt idx="881">
                  <c:v>-8.6012780218122267E-2</c:v>
                </c:pt>
                <c:pt idx="882">
                  <c:v>-8.6108883750637591E-2</c:v>
                </c:pt>
                <c:pt idx="883">
                  <c:v>-8.6180573225364654E-2</c:v>
                </c:pt>
                <c:pt idx="884">
                  <c:v>-8.6227020663573045E-2</c:v>
                </c:pt>
                <c:pt idx="885">
                  <c:v>-8.6391498003772327E-2</c:v>
                </c:pt>
                <c:pt idx="886">
                  <c:v>-8.6485815087135154E-2</c:v>
                </c:pt>
                <c:pt idx="887">
                  <c:v>-8.6638815697489879E-2</c:v>
                </c:pt>
                <c:pt idx="888">
                  <c:v>-8.6719968746221676E-2</c:v>
                </c:pt>
                <c:pt idx="889">
                  <c:v>-8.6771652121665016E-2</c:v>
                </c:pt>
                <c:pt idx="890">
                  <c:v>-8.6893850294356784E-2</c:v>
                </c:pt>
                <c:pt idx="891">
                  <c:v>-8.6927232562918955E-2</c:v>
                </c:pt>
                <c:pt idx="892">
                  <c:v>-8.7029388189620888E-2</c:v>
                </c:pt>
                <c:pt idx="893">
                  <c:v>-8.7242639241319753E-2</c:v>
                </c:pt>
                <c:pt idx="894">
                  <c:v>-8.7292447828987457E-2</c:v>
                </c:pt>
                <c:pt idx="895">
                  <c:v>-8.7422781611220968E-2</c:v>
                </c:pt>
                <c:pt idx="896">
                  <c:v>-8.7531936740472244E-2</c:v>
                </c:pt>
                <c:pt idx="897">
                  <c:v>-8.7604626194419916E-2</c:v>
                </c:pt>
                <c:pt idx="898">
                  <c:v>-8.7683157072250328E-2</c:v>
                </c:pt>
                <c:pt idx="899">
                  <c:v>-8.7781026772617343E-2</c:v>
                </c:pt>
                <c:pt idx="900">
                  <c:v>-8.7868533984162708E-2</c:v>
                </c:pt>
                <c:pt idx="901">
                  <c:v>-8.7944772530992241E-2</c:v>
                </c:pt>
                <c:pt idx="902">
                  <c:v>-8.8109602272905096E-2</c:v>
                </c:pt>
                <c:pt idx="903">
                  <c:v>-8.8088588943457113E-2</c:v>
                </c:pt>
                <c:pt idx="904">
                  <c:v>-8.8312668789816556E-2</c:v>
                </c:pt>
                <c:pt idx="905">
                  <c:v>-8.8349074474834741E-2</c:v>
                </c:pt>
                <c:pt idx="906">
                  <c:v>-8.8484763225605792E-2</c:v>
                </c:pt>
                <c:pt idx="907">
                  <c:v>-8.857486701478072E-2</c:v>
                </c:pt>
                <c:pt idx="908">
                  <c:v>-8.8618456604620283E-2</c:v>
                </c:pt>
                <c:pt idx="909">
                  <c:v>-8.8758508071422798E-2</c:v>
                </c:pt>
                <c:pt idx="910">
                  <c:v>-8.8850162443443167E-2</c:v>
                </c:pt>
                <c:pt idx="911">
                  <c:v>-8.8892479105185274E-2</c:v>
                </c:pt>
                <c:pt idx="912">
                  <c:v>-8.8884513574788659E-2</c:v>
                </c:pt>
                <c:pt idx="913">
                  <c:v>-8.9113087461132362E-2</c:v>
                </c:pt>
                <c:pt idx="914">
                  <c:v>-8.9145576534047408E-2</c:v>
                </c:pt>
                <c:pt idx="915">
                  <c:v>-8.9268789753025893E-2</c:v>
                </c:pt>
                <c:pt idx="916">
                  <c:v>-8.9337883331040258E-2</c:v>
                </c:pt>
                <c:pt idx="917">
                  <c:v>-8.9351894740685028E-2</c:v>
                </c:pt>
                <c:pt idx="918">
                  <c:v>-8.9453715319946767E-2</c:v>
                </c:pt>
                <c:pt idx="919">
                  <c:v>-8.9498507502425384E-2</c:v>
                </c:pt>
                <c:pt idx="920">
                  <c:v>-8.9629145687623479E-2</c:v>
                </c:pt>
                <c:pt idx="921">
                  <c:v>-8.9700796100761912E-2</c:v>
                </c:pt>
                <c:pt idx="922">
                  <c:v>-8.9712478968096157E-2</c:v>
                </c:pt>
                <c:pt idx="923">
                  <c:v>-8.9807044254267623E-2</c:v>
                </c:pt>
                <c:pt idx="924">
                  <c:v>-8.998349173411839E-2</c:v>
                </c:pt>
                <c:pt idx="925">
                  <c:v>-8.9953169764715582E-2</c:v>
                </c:pt>
                <c:pt idx="926">
                  <c:v>-9.000273847773782E-2</c:v>
                </c:pt>
                <c:pt idx="927">
                  <c:v>-9.013118887908074E-2</c:v>
                </c:pt>
                <c:pt idx="928">
                  <c:v>-9.0193697456111416E-2</c:v>
                </c:pt>
                <c:pt idx="929">
                  <c:v>-9.0333069713846026E-2</c:v>
                </c:pt>
                <c:pt idx="930">
                  <c:v>-9.0404484369340371E-2</c:v>
                </c:pt>
                <c:pt idx="931">
                  <c:v>-9.0406932856962302E-2</c:v>
                </c:pt>
                <c:pt idx="932">
                  <c:v>-9.0483200244649883E-2</c:v>
                </c:pt>
                <c:pt idx="933">
                  <c:v>-9.063226115805087E-2</c:v>
                </c:pt>
                <c:pt idx="934">
                  <c:v>-9.0565507961017949E-2</c:v>
                </c:pt>
                <c:pt idx="935">
                  <c:v>-9.0713289958794061E-2</c:v>
                </c:pt>
                <c:pt idx="936">
                  <c:v>-9.0786997456886176E-2</c:v>
                </c:pt>
                <c:pt idx="937">
                  <c:v>-9.0785604375351797E-2</c:v>
                </c:pt>
                <c:pt idx="938">
                  <c:v>-9.0851858990865036E-2</c:v>
                </c:pt>
                <c:pt idx="939">
                  <c:v>-9.0984720665676172E-2</c:v>
                </c:pt>
                <c:pt idx="940">
                  <c:v>-9.1039374897641787E-2</c:v>
                </c:pt>
                <c:pt idx="941">
                  <c:v>-9.1014784658875414E-2</c:v>
                </c:pt>
                <c:pt idx="942">
                  <c:v>-9.1197442594574671E-2</c:v>
                </c:pt>
                <c:pt idx="943">
                  <c:v>-9.115499986026733E-2</c:v>
                </c:pt>
                <c:pt idx="944">
                  <c:v>-9.1260198314436866E-2</c:v>
                </c:pt>
                <c:pt idx="945">
                  <c:v>-9.1253213004592632E-2</c:v>
                </c:pt>
                <c:pt idx="946">
                  <c:v>-9.139175733273032E-2</c:v>
                </c:pt>
                <c:pt idx="947">
                  <c:v>-9.1444761259664428E-2</c:v>
                </c:pt>
                <c:pt idx="948">
                  <c:v>-9.1411170186011192E-2</c:v>
                </c:pt>
                <c:pt idx="949">
                  <c:v>-9.1577427526281258E-2</c:v>
                </c:pt>
                <c:pt idx="950">
                  <c:v>-9.1654965413566214E-2</c:v>
                </c:pt>
                <c:pt idx="951">
                  <c:v>-9.1642722364362425E-2</c:v>
                </c:pt>
                <c:pt idx="952">
                  <c:v>-9.1683379151310362E-2</c:v>
                </c:pt>
                <c:pt idx="953">
                  <c:v>-9.1775864421750064E-2</c:v>
                </c:pt>
                <c:pt idx="954">
                  <c:v>-9.1775363734066154E-2</c:v>
                </c:pt>
                <c:pt idx="955">
                  <c:v>-9.1824546498924131E-2</c:v>
                </c:pt>
                <c:pt idx="956">
                  <c:v>-9.1922335730414251E-2</c:v>
                </c:pt>
                <c:pt idx="957">
                  <c:v>-9.1923915990050606E-2</c:v>
                </c:pt>
                <c:pt idx="958">
                  <c:v>-9.1971946315946365E-2</c:v>
                </c:pt>
                <c:pt idx="959">
                  <c:v>-9.2065344411366073E-2</c:v>
                </c:pt>
                <c:pt idx="960">
                  <c:v>-9.2059293564485653E-2</c:v>
                </c:pt>
                <c:pt idx="961">
                  <c:v>-9.2096443396322628E-2</c:v>
                </c:pt>
                <c:pt idx="962">
                  <c:v>-9.2175706628251863E-2</c:v>
                </c:pt>
                <c:pt idx="963">
                  <c:v>-9.2181010930382778E-2</c:v>
                </c:pt>
                <c:pt idx="964">
                  <c:v>-9.2168759784113097E-2</c:v>
                </c:pt>
                <c:pt idx="965">
                  <c:v>-9.2252844399145967E-2</c:v>
                </c:pt>
                <c:pt idx="966">
                  <c:v>-9.231718908724218E-2</c:v>
                </c:pt>
                <c:pt idx="967">
                  <c:v>-9.2303209891556867E-2</c:v>
                </c:pt>
                <c:pt idx="968">
                  <c:v>-9.232479254457332E-2</c:v>
                </c:pt>
                <c:pt idx="969">
                  <c:v>-9.2380839517020086E-2</c:v>
                </c:pt>
                <c:pt idx="970">
                  <c:v>-9.2470252010347045E-2</c:v>
                </c:pt>
                <c:pt idx="971">
                  <c:v>-9.2448207178429803E-2</c:v>
                </c:pt>
                <c:pt idx="972">
                  <c:v>-9.2457327818924073E-2</c:v>
                </c:pt>
                <c:pt idx="973">
                  <c:v>-9.2496511412874752E-2</c:v>
                </c:pt>
                <c:pt idx="974">
                  <c:v>-9.2564654324296045E-2</c:v>
                </c:pt>
                <c:pt idx="975">
                  <c:v>-9.2516931194728771E-2</c:v>
                </c:pt>
                <c:pt idx="976">
                  <c:v>-9.2639677994125855E-2</c:v>
                </c:pt>
                <c:pt idx="977">
                  <c:v>-9.2644347042841108E-2</c:v>
                </c:pt>
                <c:pt idx="978">
                  <c:v>-9.2673551148105257E-2</c:v>
                </c:pt>
                <c:pt idx="979">
                  <c:v>-9.2726181551675002E-2</c:v>
                </c:pt>
                <c:pt idx="980">
                  <c:v>-9.2657409831523527E-2</c:v>
                </c:pt>
                <c:pt idx="981">
                  <c:v>-9.2753563337286488E-2</c:v>
                </c:pt>
                <c:pt idx="982">
                  <c:v>-9.2726093432374271E-2</c:v>
                </c:pt>
                <c:pt idx="983">
                  <c:v>-9.2717606757167087E-2</c:v>
                </c:pt>
                <c:pt idx="984">
                  <c:v>-9.2726990451121663E-2</c:v>
                </c:pt>
                <c:pt idx="985">
                  <c:v>-9.2753130972948059E-2</c:v>
                </c:pt>
                <c:pt idx="986">
                  <c:v>-9.2794914141489729E-2</c:v>
                </c:pt>
                <c:pt idx="987">
                  <c:v>-9.285122517529458E-2</c:v>
                </c:pt>
                <c:pt idx="988">
                  <c:v>-9.2777231432092946E-2</c:v>
                </c:pt>
                <c:pt idx="989">
                  <c:v>-9.2859251745749063E-2</c:v>
                </c:pt>
                <c:pt idx="990">
                  <c:v>-9.2808735233410905E-2</c:v>
                </c:pt>
                <c:pt idx="991">
                  <c:v>-9.2911999465376066E-2</c:v>
                </c:pt>
                <c:pt idx="992">
                  <c:v>-9.2866121325446693E-2</c:v>
                </c:pt>
                <c:pt idx="993">
                  <c:v>-9.2856815517110947E-2</c:v>
                </c:pt>
                <c:pt idx="994">
                  <c:v>-9.2839849077846329E-2</c:v>
                </c:pt>
                <c:pt idx="995">
                  <c:v>-9.2828475599157412E-2</c:v>
                </c:pt>
                <c:pt idx="996">
                  <c:v>-9.2965293704264526E-2</c:v>
                </c:pt>
                <c:pt idx="997">
                  <c:v>-9.2961750977992003E-2</c:v>
                </c:pt>
                <c:pt idx="998">
                  <c:v>-9.296044574587764E-2</c:v>
                </c:pt>
                <c:pt idx="999">
                  <c:v>-9.296025928290863E-2</c:v>
                </c:pt>
                <c:pt idx="1000">
                  <c:v>-9.296025928290863E-2</c:v>
                </c:pt>
                <c:pt idx="1001">
                  <c:v>-9.296025928290863E-2</c:v>
                </c:pt>
                <c:pt idx="1002">
                  <c:v>-9.296025928290863E-2</c:v>
                </c:pt>
                <c:pt idx="1003">
                  <c:v>-9.296025928290863E-2</c:v>
                </c:pt>
                <c:pt idx="1004">
                  <c:v>-9.296025928290863E-2</c:v>
                </c:pt>
                <c:pt idx="1005">
                  <c:v>-9.296025928290863E-2</c:v>
                </c:pt>
                <c:pt idx="1006">
                  <c:v>-9.296025928290863E-2</c:v>
                </c:pt>
                <c:pt idx="1007">
                  <c:v>-9.296025928290863E-2</c:v>
                </c:pt>
                <c:pt idx="1008">
                  <c:v>-9.296025928290863E-2</c:v>
                </c:pt>
                <c:pt idx="1009">
                  <c:v>-9.296025928290863E-2</c:v>
                </c:pt>
                <c:pt idx="1010">
                  <c:v>-9.296025928290863E-2</c:v>
                </c:pt>
                <c:pt idx="1011">
                  <c:v>-9.296025928290863E-2</c:v>
                </c:pt>
                <c:pt idx="1012">
                  <c:v>-9.296025928290863E-2</c:v>
                </c:pt>
                <c:pt idx="1013">
                  <c:v>-9.296025928290863E-2</c:v>
                </c:pt>
                <c:pt idx="1014">
                  <c:v>-9.296025928290863E-2</c:v>
                </c:pt>
                <c:pt idx="1015">
                  <c:v>-9.296025928290863E-2</c:v>
                </c:pt>
                <c:pt idx="1016">
                  <c:v>-9.296025928290863E-2</c:v>
                </c:pt>
                <c:pt idx="1017">
                  <c:v>-9.296025928290863E-2</c:v>
                </c:pt>
                <c:pt idx="1018">
                  <c:v>-9.296025928290863E-2</c:v>
                </c:pt>
                <c:pt idx="1019">
                  <c:v>-9.296025928290863E-2</c:v>
                </c:pt>
                <c:pt idx="1020">
                  <c:v>-9.296025928290863E-2</c:v>
                </c:pt>
                <c:pt idx="1021">
                  <c:v>-9.296025928290863E-2</c:v>
                </c:pt>
                <c:pt idx="1022">
                  <c:v>-9.296025928290863E-2</c:v>
                </c:pt>
                <c:pt idx="1023">
                  <c:v>-9.296025928290863E-2</c:v>
                </c:pt>
                <c:pt idx="1024">
                  <c:v>-9.296025928290863E-2</c:v>
                </c:pt>
                <c:pt idx="1025">
                  <c:v>-9.296025928290863E-2</c:v>
                </c:pt>
                <c:pt idx="1026">
                  <c:v>-9.296025928290863E-2</c:v>
                </c:pt>
                <c:pt idx="1027">
                  <c:v>-9.296025928290863E-2</c:v>
                </c:pt>
                <c:pt idx="1028">
                  <c:v>-9.296025928290863E-2</c:v>
                </c:pt>
                <c:pt idx="1029">
                  <c:v>-9.296025928290863E-2</c:v>
                </c:pt>
                <c:pt idx="1030">
                  <c:v>-9.296025928290863E-2</c:v>
                </c:pt>
                <c:pt idx="1031">
                  <c:v>-9.296025928290863E-2</c:v>
                </c:pt>
                <c:pt idx="1032">
                  <c:v>-9.296025928290863E-2</c:v>
                </c:pt>
                <c:pt idx="1033">
                  <c:v>-9.296025928290863E-2</c:v>
                </c:pt>
                <c:pt idx="1034">
                  <c:v>-9.296025928290863E-2</c:v>
                </c:pt>
                <c:pt idx="1035">
                  <c:v>-9.296025928290863E-2</c:v>
                </c:pt>
                <c:pt idx="1036">
                  <c:v>-9.296025928290863E-2</c:v>
                </c:pt>
                <c:pt idx="1037">
                  <c:v>-9.296025928290863E-2</c:v>
                </c:pt>
                <c:pt idx="1038">
                  <c:v>-9.296025928290863E-2</c:v>
                </c:pt>
                <c:pt idx="1039">
                  <c:v>-9.296025928290863E-2</c:v>
                </c:pt>
                <c:pt idx="1040">
                  <c:v>-9.296025928290863E-2</c:v>
                </c:pt>
                <c:pt idx="1041">
                  <c:v>-9.296025928290863E-2</c:v>
                </c:pt>
                <c:pt idx="1042">
                  <c:v>-9.296025928290863E-2</c:v>
                </c:pt>
                <c:pt idx="1043">
                  <c:v>-9.296025928290863E-2</c:v>
                </c:pt>
                <c:pt idx="1044">
                  <c:v>-9.296025928290863E-2</c:v>
                </c:pt>
                <c:pt idx="1045">
                  <c:v>-9.296025928290863E-2</c:v>
                </c:pt>
                <c:pt idx="1046">
                  <c:v>-9.296025928290863E-2</c:v>
                </c:pt>
                <c:pt idx="1047">
                  <c:v>-9.296025928290863E-2</c:v>
                </c:pt>
                <c:pt idx="1048">
                  <c:v>-9.296025928290863E-2</c:v>
                </c:pt>
                <c:pt idx="1049">
                  <c:v>-9.296025928290863E-2</c:v>
                </c:pt>
                <c:pt idx="1050">
                  <c:v>-9.296025928290863E-2</c:v>
                </c:pt>
                <c:pt idx="1051">
                  <c:v>-9.296025928290863E-2</c:v>
                </c:pt>
                <c:pt idx="1052">
                  <c:v>-9.296025928290863E-2</c:v>
                </c:pt>
                <c:pt idx="1053">
                  <c:v>-9.296025928290863E-2</c:v>
                </c:pt>
                <c:pt idx="1054">
                  <c:v>-9.296025928290863E-2</c:v>
                </c:pt>
                <c:pt idx="1055">
                  <c:v>-9.296025928290863E-2</c:v>
                </c:pt>
                <c:pt idx="1056">
                  <c:v>-9.296025928290863E-2</c:v>
                </c:pt>
                <c:pt idx="1057">
                  <c:v>-9.296025928290863E-2</c:v>
                </c:pt>
                <c:pt idx="1058">
                  <c:v>-9.296025928290863E-2</c:v>
                </c:pt>
                <c:pt idx="1059">
                  <c:v>-9.296025928290863E-2</c:v>
                </c:pt>
                <c:pt idx="1060">
                  <c:v>-9.296025928290863E-2</c:v>
                </c:pt>
                <c:pt idx="1061">
                  <c:v>-9.296025928290863E-2</c:v>
                </c:pt>
                <c:pt idx="1062">
                  <c:v>-9.296025928290863E-2</c:v>
                </c:pt>
                <c:pt idx="1063">
                  <c:v>-9.296025928290863E-2</c:v>
                </c:pt>
                <c:pt idx="1064">
                  <c:v>-9.296025928290863E-2</c:v>
                </c:pt>
                <c:pt idx="1065">
                  <c:v>-9.296025928290863E-2</c:v>
                </c:pt>
                <c:pt idx="1066">
                  <c:v>-9.296025928290863E-2</c:v>
                </c:pt>
                <c:pt idx="1067">
                  <c:v>-9.296025928290863E-2</c:v>
                </c:pt>
                <c:pt idx="1068">
                  <c:v>-9.296025928290863E-2</c:v>
                </c:pt>
                <c:pt idx="1069">
                  <c:v>-9.296025928290863E-2</c:v>
                </c:pt>
                <c:pt idx="1070">
                  <c:v>-9.296025928290863E-2</c:v>
                </c:pt>
                <c:pt idx="1071">
                  <c:v>-9.296025928290863E-2</c:v>
                </c:pt>
                <c:pt idx="1072">
                  <c:v>-9.296025928290863E-2</c:v>
                </c:pt>
                <c:pt idx="1073">
                  <c:v>-9.296025928290863E-2</c:v>
                </c:pt>
                <c:pt idx="1074">
                  <c:v>-9.296025928290863E-2</c:v>
                </c:pt>
                <c:pt idx="1075">
                  <c:v>-9.296025928290863E-2</c:v>
                </c:pt>
                <c:pt idx="1076">
                  <c:v>-9.296025928290863E-2</c:v>
                </c:pt>
                <c:pt idx="1077">
                  <c:v>-9.296025928290863E-2</c:v>
                </c:pt>
                <c:pt idx="1078">
                  <c:v>-9.296025928290863E-2</c:v>
                </c:pt>
                <c:pt idx="1079">
                  <c:v>-9.296025928290863E-2</c:v>
                </c:pt>
                <c:pt idx="1080">
                  <c:v>-9.296025928290863E-2</c:v>
                </c:pt>
                <c:pt idx="1081">
                  <c:v>-9.296025928290863E-2</c:v>
                </c:pt>
                <c:pt idx="1082">
                  <c:v>-9.296025928290863E-2</c:v>
                </c:pt>
                <c:pt idx="1083">
                  <c:v>-9.296025928290863E-2</c:v>
                </c:pt>
                <c:pt idx="1084">
                  <c:v>-9.296025928290863E-2</c:v>
                </c:pt>
                <c:pt idx="1085">
                  <c:v>-9.296025928290863E-2</c:v>
                </c:pt>
                <c:pt idx="1086">
                  <c:v>-9.296025928290863E-2</c:v>
                </c:pt>
                <c:pt idx="1087">
                  <c:v>-9.296025928290863E-2</c:v>
                </c:pt>
                <c:pt idx="1088">
                  <c:v>-9.296025928290863E-2</c:v>
                </c:pt>
                <c:pt idx="1089">
                  <c:v>-9.296025928290863E-2</c:v>
                </c:pt>
                <c:pt idx="1090">
                  <c:v>-9.296025928290863E-2</c:v>
                </c:pt>
                <c:pt idx="1091">
                  <c:v>-9.296025928290863E-2</c:v>
                </c:pt>
                <c:pt idx="1092">
                  <c:v>-9.296025928290863E-2</c:v>
                </c:pt>
                <c:pt idx="1093">
                  <c:v>-9.296025928290863E-2</c:v>
                </c:pt>
                <c:pt idx="1094">
                  <c:v>-9.296025928290863E-2</c:v>
                </c:pt>
                <c:pt idx="1095">
                  <c:v>-9.296025928290863E-2</c:v>
                </c:pt>
                <c:pt idx="1096">
                  <c:v>-9.296025928290863E-2</c:v>
                </c:pt>
                <c:pt idx="1097">
                  <c:v>-9.296025928290863E-2</c:v>
                </c:pt>
                <c:pt idx="1098">
                  <c:v>-9.296025928290863E-2</c:v>
                </c:pt>
                <c:pt idx="1099">
                  <c:v>-9.296025928290863E-2</c:v>
                </c:pt>
                <c:pt idx="1100">
                  <c:v>-9.296025928290863E-2</c:v>
                </c:pt>
                <c:pt idx="1101">
                  <c:v>-9.296025928290863E-2</c:v>
                </c:pt>
                <c:pt idx="1102">
                  <c:v>-9.296025928290863E-2</c:v>
                </c:pt>
                <c:pt idx="1103">
                  <c:v>-9.296025928290863E-2</c:v>
                </c:pt>
                <c:pt idx="1104">
                  <c:v>-9.296025928290863E-2</c:v>
                </c:pt>
                <c:pt idx="1105">
                  <c:v>-9.296025928290863E-2</c:v>
                </c:pt>
                <c:pt idx="1106">
                  <c:v>-9.296025928290863E-2</c:v>
                </c:pt>
                <c:pt idx="1107">
                  <c:v>-9.296025928290863E-2</c:v>
                </c:pt>
                <c:pt idx="1108">
                  <c:v>-9.296025928290863E-2</c:v>
                </c:pt>
                <c:pt idx="1109">
                  <c:v>-9.296025928290863E-2</c:v>
                </c:pt>
                <c:pt idx="1110">
                  <c:v>-9.296025928290863E-2</c:v>
                </c:pt>
                <c:pt idx="1111">
                  <c:v>-9.296025928290863E-2</c:v>
                </c:pt>
                <c:pt idx="1112">
                  <c:v>-9.296025928290863E-2</c:v>
                </c:pt>
                <c:pt idx="1113">
                  <c:v>-9.296025928290863E-2</c:v>
                </c:pt>
                <c:pt idx="1114">
                  <c:v>-9.296025928290863E-2</c:v>
                </c:pt>
                <c:pt idx="1115">
                  <c:v>-9.296025928290863E-2</c:v>
                </c:pt>
                <c:pt idx="1116">
                  <c:v>-9.296025928290863E-2</c:v>
                </c:pt>
                <c:pt idx="1117">
                  <c:v>-9.296025928290863E-2</c:v>
                </c:pt>
                <c:pt idx="1118">
                  <c:v>-9.296025928290863E-2</c:v>
                </c:pt>
                <c:pt idx="1119">
                  <c:v>-9.296025928290863E-2</c:v>
                </c:pt>
                <c:pt idx="1120">
                  <c:v>-9.296025928290863E-2</c:v>
                </c:pt>
                <c:pt idx="1121">
                  <c:v>-9.296025928290863E-2</c:v>
                </c:pt>
                <c:pt idx="1122">
                  <c:v>-9.296025928290863E-2</c:v>
                </c:pt>
                <c:pt idx="1123">
                  <c:v>-9.296025928290863E-2</c:v>
                </c:pt>
                <c:pt idx="1124">
                  <c:v>-9.296025928290863E-2</c:v>
                </c:pt>
                <c:pt idx="1125">
                  <c:v>-9.296025928290863E-2</c:v>
                </c:pt>
                <c:pt idx="1126">
                  <c:v>-9.296025928290863E-2</c:v>
                </c:pt>
                <c:pt idx="1127">
                  <c:v>-9.296025928290863E-2</c:v>
                </c:pt>
                <c:pt idx="1128">
                  <c:v>-9.296025928290863E-2</c:v>
                </c:pt>
                <c:pt idx="1129">
                  <c:v>-9.296025928290863E-2</c:v>
                </c:pt>
                <c:pt idx="1130">
                  <c:v>-9.296025928290863E-2</c:v>
                </c:pt>
                <c:pt idx="1131">
                  <c:v>-9.296025928290863E-2</c:v>
                </c:pt>
                <c:pt idx="1132">
                  <c:v>-9.296025928290863E-2</c:v>
                </c:pt>
                <c:pt idx="1133">
                  <c:v>-9.296025928290863E-2</c:v>
                </c:pt>
                <c:pt idx="1134">
                  <c:v>-9.296025928290863E-2</c:v>
                </c:pt>
                <c:pt idx="1135">
                  <c:v>-9.296025928290863E-2</c:v>
                </c:pt>
                <c:pt idx="1136">
                  <c:v>-9.296025928290863E-2</c:v>
                </c:pt>
                <c:pt idx="1137">
                  <c:v>-9.296025928290863E-2</c:v>
                </c:pt>
                <c:pt idx="1138">
                  <c:v>-9.296025928290863E-2</c:v>
                </c:pt>
                <c:pt idx="1139">
                  <c:v>-9.296025928290863E-2</c:v>
                </c:pt>
                <c:pt idx="1140">
                  <c:v>-9.296025928290863E-2</c:v>
                </c:pt>
                <c:pt idx="1141">
                  <c:v>-9.296025928290863E-2</c:v>
                </c:pt>
                <c:pt idx="1142">
                  <c:v>-9.296025928290863E-2</c:v>
                </c:pt>
                <c:pt idx="1143">
                  <c:v>-9.296025928290863E-2</c:v>
                </c:pt>
                <c:pt idx="1144">
                  <c:v>-9.296025928290863E-2</c:v>
                </c:pt>
                <c:pt idx="1145">
                  <c:v>-9.296025928290863E-2</c:v>
                </c:pt>
                <c:pt idx="1146">
                  <c:v>-9.296025928290863E-2</c:v>
                </c:pt>
                <c:pt idx="1147">
                  <c:v>-9.296025928290863E-2</c:v>
                </c:pt>
                <c:pt idx="1148">
                  <c:v>-9.296025928290863E-2</c:v>
                </c:pt>
                <c:pt idx="1149">
                  <c:v>-9.296025928290863E-2</c:v>
                </c:pt>
                <c:pt idx="1150">
                  <c:v>-9.296025928290863E-2</c:v>
                </c:pt>
                <c:pt idx="1151">
                  <c:v>-9.296025928290863E-2</c:v>
                </c:pt>
                <c:pt idx="1152">
                  <c:v>-9.296025928290863E-2</c:v>
                </c:pt>
                <c:pt idx="1153">
                  <c:v>-9.296025928290863E-2</c:v>
                </c:pt>
                <c:pt idx="1154">
                  <c:v>-9.296025928290863E-2</c:v>
                </c:pt>
                <c:pt idx="1155">
                  <c:v>-9.296025928290863E-2</c:v>
                </c:pt>
                <c:pt idx="1156">
                  <c:v>-9.296025928290863E-2</c:v>
                </c:pt>
                <c:pt idx="1157">
                  <c:v>-9.296025928290863E-2</c:v>
                </c:pt>
                <c:pt idx="1158">
                  <c:v>-9.296025928290863E-2</c:v>
                </c:pt>
                <c:pt idx="1159">
                  <c:v>-9.296025928290863E-2</c:v>
                </c:pt>
                <c:pt idx="1160">
                  <c:v>-9.296025928290863E-2</c:v>
                </c:pt>
                <c:pt idx="1161">
                  <c:v>-9.296025928290863E-2</c:v>
                </c:pt>
                <c:pt idx="1162">
                  <c:v>-9.296025928290863E-2</c:v>
                </c:pt>
                <c:pt idx="1163">
                  <c:v>-9.296025928290863E-2</c:v>
                </c:pt>
                <c:pt idx="1164">
                  <c:v>-9.296025928290863E-2</c:v>
                </c:pt>
                <c:pt idx="1165">
                  <c:v>-9.296025928290863E-2</c:v>
                </c:pt>
                <c:pt idx="1166">
                  <c:v>-9.296025928290863E-2</c:v>
                </c:pt>
                <c:pt idx="1167">
                  <c:v>-9.296025928290863E-2</c:v>
                </c:pt>
                <c:pt idx="1168">
                  <c:v>-9.296025928290863E-2</c:v>
                </c:pt>
                <c:pt idx="1169">
                  <c:v>-9.296025928290863E-2</c:v>
                </c:pt>
                <c:pt idx="1170">
                  <c:v>-9.296025928290863E-2</c:v>
                </c:pt>
                <c:pt idx="1171">
                  <c:v>-9.296025928290863E-2</c:v>
                </c:pt>
                <c:pt idx="1172">
                  <c:v>-9.296025928290863E-2</c:v>
                </c:pt>
                <c:pt idx="1173">
                  <c:v>-9.296025928290863E-2</c:v>
                </c:pt>
                <c:pt idx="1174">
                  <c:v>-9.296025928290863E-2</c:v>
                </c:pt>
                <c:pt idx="1175">
                  <c:v>-9.296025928290863E-2</c:v>
                </c:pt>
                <c:pt idx="1176">
                  <c:v>-9.296025928290863E-2</c:v>
                </c:pt>
                <c:pt idx="1177">
                  <c:v>-9.296025928290863E-2</c:v>
                </c:pt>
                <c:pt idx="1178">
                  <c:v>-9.296025928290863E-2</c:v>
                </c:pt>
                <c:pt idx="1179">
                  <c:v>-9.296025928290863E-2</c:v>
                </c:pt>
                <c:pt idx="1180">
                  <c:v>-9.296025928290863E-2</c:v>
                </c:pt>
                <c:pt idx="1181">
                  <c:v>-9.296025928290863E-2</c:v>
                </c:pt>
                <c:pt idx="1182">
                  <c:v>-9.296025928290863E-2</c:v>
                </c:pt>
                <c:pt idx="1183">
                  <c:v>-9.296025928290863E-2</c:v>
                </c:pt>
                <c:pt idx="1184">
                  <c:v>-9.296025928290863E-2</c:v>
                </c:pt>
                <c:pt idx="1185">
                  <c:v>-9.296025928290863E-2</c:v>
                </c:pt>
                <c:pt idx="1186">
                  <c:v>-9.296025928290863E-2</c:v>
                </c:pt>
                <c:pt idx="1187">
                  <c:v>-9.296025928290863E-2</c:v>
                </c:pt>
                <c:pt idx="1188">
                  <c:v>-9.296025928290863E-2</c:v>
                </c:pt>
                <c:pt idx="1189">
                  <c:v>-9.296025928290863E-2</c:v>
                </c:pt>
                <c:pt idx="1190">
                  <c:v>-9.296025928290863E-2</c:v>
                </c:pt>
                <c:pt idx="1191">
                  <c:v>-9.296025928290863E-2</c:v>
                </c:pt>
                <c:pt idx="1192">
                  <c:v>-9.296025928290863E-2</c:v>
                </c:pt>
                <c:pt idx="1193">
                  <c:v>-9.296025928290863E-2</c:v>
                </c:pt>
                <c:pt idx="1194">
                  <c:v>-9.296025928290863E-2</c:v>
                </c:pt>
                <c:pt idx="1195">
                  <c:v>-9.296025928290863E-2</c:v>
                </c:pt>
                <c:pt idx="1196">
                  <c:v>-9.296025928290863E-2</c:v>
                </c:pt>
                <c:pt idx="1197">
                  <c:v>-9.296025928290863E-2</c:v>
                </c:pt>
                <c:pt idx="1198">
                  <c:v>-9.296025928290863E-2</c:v>
                </c:pt>
                <c:pt idx="1199">
                  <c:v>-9.296025928290863E-2</c:v>
                </c:pt>
                <c:pt idx="1200">
                  <c:v>-9.296025928290863E-2</c:v>
                </c:pt>
                <c:pt idx="1201">
                  <c:v>-9.296025928290863E-2</c:v>
                </c:pt>
                <c:pt idx="1202">
                  <c:v>-9.296025928290863E-2</c:v>
                </c:pt>
                <c:pt idx="1203">
                  <c:v>-9.296025928290863E-2</c:v>
                </c:pt>
                <c:pt idx="1204">
                  <c:v>-9.296025928290863E-2</c:v>
                </c:pt>
                <c:pt idx="1205">
                  <c:v>-9.296025928290863E-2</c:v>
                </c:pt>
                <c:pt idx="1206">
                  <c:v>-9.296025928290863E-2</c:v>
                </c:pt>
                <c:pt idx="1207">
                  <c:v>-9.296025928290863E-2</c:v>
                </c:pt>
                <c:pt idx="1208">
                  <c:v>-9.296025928290863E-2</c:v>
                </c:pt>
                <c:pt idx="1209">
                  <c:v>-9.296025928290863E-2</c:v>
                </c:pt>
                <c:pt idx="1210">
                  <c:v>-9.296025928290863E-2</c:v>
                </c:pt>
                <c:pt idx="1211">
                  <c:v>-9.296025928290863E-2</c:v>
                </c:pt>
                <c:pt idx="1212">
                  <c:v>-9.296025928290863E-2</c:v>
                </c:pt>
                <c:pt idx="1213">
                  <c:v>-9.296025928290863E-2</c:v>
                </c:pt>
                <c:pt idx="1214">
                  <c:v>-9.296025928290863E-2</c:v>
                </c:pt>
                <c:pt idx="1215">
                  <c:v>-9.296025928290863E-2</c:v>
                </c:pt>
                <c:pt idx="1216">
                  <c:v>-9.296025928290863E-2</c:v>
                </c:pt>
                <c:pt idx="1217">
                  <c:v>-9.296025928290863E-2</c:v>
                </c:pt>
                <c:pt idx="1218">
                  <c:v>-9.296025928290863E-2</c:v>
                </c:pt>
                <c:pt idx="1219">
                  <c:v>-9.296025928290863E-2</c:v>
                </c:pt>
                <c:pt idx="1220">
                  <c:v>-9.296025928290863E-2</c:v>
                </c:pt>
                <c:pt idx="1221">
                  <c:v>-9.296025928290863E-2</c:v>
                </c:pt>
                <c:pt idx="1222">
                  <c:v>-9.296025928290863E-2</c:v>
                </c:pt>
                <c:pt idx="1223">
                  <c:v>-9.296025928290863E-2</c:v>
                </c:pt>
                <c:pt idx="1224">
                  <c:v>-9.296025928290863E-2</c:v>
                </c:pt>
                <c:pt idx="1225">
                  <c:v>-9.296025928290863E-2</c:v>
                </c:pt>
                <c:pt idx="1226">
                  <c:v>-9.296025928290863E-2</c:v>
                </c:pt>
                <c:pt idx="1227">
                  <c:v>-9.296025928290863E-2</c:v>
                </c:pt>
                <c:pt idx="1228">
                  <c:v>-9.296025928290863E-2</c:v>
                </c:pt>
                <c:pt idx="1229">
                  <c:v>-9.296025928290863E-2</c:v>
                </c:pt>
                <c:pt idx="1230">
                  <c:v>-9.296025928290863E-2</c:v>
                </c:pt>
                <c:pt idx="1231">
                  <c:v>-9.296025928290863E-2</c:v>
                </c:pt>
                <c:pt idx="1232">
                  <c:v>-9.296025928290863E-2</c:v>
                </c:pt>
                <c:pt idx="1233">
                  <c:v>-9.296025928290863E-2</c:v>
                </c:pt>
                <c:pt idx="1234">
                  <c:v>-9.296025928290863E-2</c:v>
                </c:pt>
                <c:pt idx="1235">
                  <c:v>-9.296025928290863E-2</c:v>
                </c:pt>
                <c:pt idx="1236">
                  <c:v>-9.296025928290863E-2</c:v>
                </c:pt>
                <c:pt idx="1237">
                  <c:v>-9.296025928290863E-2</c:v>
                </c:pt>
                <c:pt idx="1238">
                  <c:v>-9.296025928290863E-2</c:v>
                </c:pt>
                <c:pt idx="1239">
                  <c:v>-9.296025928290863E-2</c:v>
                </c:pt>
                <c:pt idx="1240">
                  <c:v>-9.296025928290863E-2</c:v>
                </c:pt>
                <c:pt idx="1241">
                  <c:v>-9.296025928290863E-2</c:v>
                </c:pt>
                <c:pt idx="1242">
                  <c:v>-9.296025928290863E-2</c:v>
                </c:pt>
                <c:pt idx="1243">
                  <c:v>-9.296025928290863E-2</c:v>
                </c:pt>
                <c:pt idx="1244">
                  <c:v>-9.296025928290863E-2</c:v>
                </c:pt>
                <c:pt idx="1245">
                  <c:v>-9.296025928290863E-2</c:v>
                </c:pt>
                <c:pt idx="1246">
                  <c:v>-9.296025928290863E-2</c:v>
                </c:pt>
                <c:pt idx="1247">
                  <c:v>-9.296025928290863E-2</c:v>
                </c:pt>
                <c:pt idx="1248">
                  <c:v>-9.296025928290863E-2</c:v>
                </c:pt>
                <c:pt idx="1249">
                  <c:v>-9.296025928290863E-2</c:v>
                </c:pt>
                <c:pt idx="1250">
                  <c:v>-9.296025928290863E-2</c:v>
                </c:pt>
                <c:pt idx="1251">
                  <c:v>-9.296025928290863E-2</c:v>
                </c:pt>
                <c:pt idx="1252">
                  <c:v>-9.296025928290863E-2</c:v>
                </c:pt>
                <c:pt idx="1253">
                  <c:v>-9.296025928290863E-2</c:v>
                </c:pt>
                <c:pt idx="1254">
                  <c:v>-9.296025928290863E-2</c:v>
                </c:pt>
                <c:pt idx="1255">
                  <c:v>-9.296025928290863E-2</c:v>
                </c:pt>
                <c:pt idx="1256">
                  <c:v>-9.296025928290863E-2</c:v>
                </c:pt>
                <c:pt idx="1257">
                  <c:v>-9.296025928290863E-2</c:v>
                </c:pt>
                <c:pt idx="1258">
                  <c:v>-9.296025928290863E-2</c:v>
                </c:pt>
                <c:pt idx="1259">
                  <c:v>-9.296025928290863E-2</c:v>
                </c:pt>
                <c:pt idx="1260">
                  <c:v>-9.296025928290863E-2</c:v>
                </c:pt>
                <c:pt idx="1261">
                  <c:v>-9.296025928290863E-2</c:v>
                </c:pt>
                <c:pt idx="1262">
                  <c:v>-9.296025928290863E-2</c:v>
                </c:pt>
                <c:pt idx="1263">
                  <c:v>-9.296025928290863E-2</c:v>
                </c:pt>
                <c:pt idx="1264">
                  <c:v>-9.296025928290863E-2</c:v>
                </c:pt>
                <c:pt idx="1265">
                  <c:v>-9.296025928290863E-2</c:v>
                </c:pt>
                <c:pt idx="1266">
                  <c:v>-9.296025928290863E-2</c:v>
                </c:pt>
                <c:pt idx="1267">
                  <c:v>-9.296025928290863E-2</c:v>
                </c:pt>
                <c:pt idx="1268">
                  <c:v>-9.296025928290863E-2</c:v>
                </c:pt>
                <c:pt idx="1269">
                  <c:v>-9.296025928290863E-2</c:v>
                </c:pt>
                <c:pt idx="1270">
                  <c:v>-9.296025928290863E-2</c:v>
                </c:pt>
                <c:pt idx="1271">
                  <c:v>-9.296025928290863E-2</c:v>
                </c:pt>
                <c:pt idx="1272">
                  <c:v>-9.296025928290863E-2</c:v>
                </c:pt>
                <c:pt idx="1273">
                  <c:v>-9.296025928290863E-2</c:v>
                </c:pt>
                <c:pt idx="1274">
                  <c:v>-9.296025928290863E-2</c:v>
                </c:pt>
                <c:pt idx="1275">
                  <c:v>-9.296025928290863E-2</c:v>
                </c:pt>
                <c:pt idx="1276">
                  <c:v>-9.296025928290863E-2</c:v>
                </c:pt>
                <c:pt idx="1277">
                  <c:v>-9.296025928290863E-2</c:v>
                </c:pt>
                <c:pt idx="1278">
                  <c:v>-9.296025928290863E-2</c:v>
                </c:pt>
                <c:pt idx="1279">
                  <c:v>-9.296025928290863E-2</c:v>
                </c:pt>
                <c:pt idx="1280">
                  <c:v>-9.296025928290863E-2</c:v>
                </c:pt>
                <c:pt idx="1281">
                  <c:v>-9.296025928290863E-2</c:v>
                </c:pt>
                <c:pt idx="1282">
                  <c:v>-9.296025928290863E-2</c:v>
                </c:pt>
                <c:pt idx="1283">
                  <c:v>-9.296025928290863E-2</c:v>
                </c:pt>
                <c:pt idx="1284">
                  <c:v>-9.296025928290863E-2</c:v>
                </c:pt>
                <c:pt idx="1285">
                  <c:v>-9.296025928290863E-2</c:v>
                </c:pt>
                <c:pt idx="1286">
                  <c:v>-9.296025928290863E-2</c:v>
                </c:pt>
                <c:pt idx="1287">
                  <c:v>-9.296025928290863E-2</c:v>
                </c:pt>
                <c:pt idx="1288">
                  <c:v>-9.296025928290863E-2</c:v>
                </c:pt>
                <c:pt idx="1289">
                  <c:v>-9.296025928290863E-2</c:v>
                </c:pt>
                <c:pt idx="1290">
                  <c:v>-9.296025928290863E-2</c:v>
                </c:pt>
                <c:pt idx="1291">
                  <c:v>-9.296025928290863E-2</c:v>
                </c:pt>
                <c:pt idx="1292">
                  <c:v>-9.296025928290863E-2</c:v>
                </c:pt>
                <c:pt idx="1293">
                  <c:v>-9.296025928290863E-2</c:v>
                </c:pt>
                <c:pt idx="1294">
                  <c:v>-9.296025928290863E-2</c:v>
                </c:pt>
                <c:pt idx="1295">
                  <c:v>-9.296025928290863E-2</c:v>
                </c:pt>
                <c:pt idx="1296">
                  <c:v>-9.296025928290863E-2</c:v>
                </c:pt>
                <c:pt idx="1297">
                  <c:v>-9.296025928290863E-2</c:v>
                </c:pt>
                <c:pt idx="1298">
                  <c:v>-9.296025928290863E-2</c:v>
                </c:pt>
                <c:pt idx="1299">
                  <c:v>-9.296025928290863E-2</c:v>
                </c:pt>
                <c:pt idx="1300">
                  <c:v>-9.296025928290863E-2</c:v>
                </c:pt>
                <c:pt idx="1301">
                  <c:v>-9.296025928290863E-2</c:v>
                </c:pt>
                <c:pt idx="1302">
                  <c:v>-9.296025928290863E-2</c:v>
                </c:pt>
                <c:pt idx="1303">
                  <c:v>-9.296025928290863E-2</c:v>
                </c:pt>
                <c:pt idx="1304">
                  <c:v>-9.296025928290863E-2</c:v>
                </c:pt>
                <c:pt idx="1305">
                  <c:v>-9.296025928290863E-2</c:v>
                </c:pt>
                <c:pt idx="1306">
                  <c:v>-9.296025928290863E-2</c:v>
                </c:pt>
                <c:pt idx="1307">
                  <c:v>-9.296025928290863E-2</c:v>
                </c:pt>
                <c:pt idx="1308">
                  <c:v>-9.296025928290863E-2</c:v>
                </c:pt>
                <c:pt idx="1309">
                  <c:v>-9.296025928290863E-2</c:v>
                </c:pt>
                <c:pt idx="1310">
                  <c:v>-9.296025928290863E-2</c:v>
                </c:pt>
                <c:pt idx="1311">
                  <c:v>-9.296025928290863E-2</c:v>
                </c:pt>
                <c:pt idx="1312">
                  <c:v>-9.296025928290863E-2</c:v>
                </c:pt>
                <c:pt idx="1313">
                  <c:v>-9.296025928290863E-2</c:v>
                </c:pt>
                <c:pt idx="1314">
                  <c:v>-9.296025928290863E-2</c:v>
                </c:pt>
                <c:pt idx="1315">
                  <c:v>-9.296025928290863E-2</c:v>
                </c:pt>
                <c:pt idx="1316">
                  <c:v>-9.296025928290863E-2</c:v>
                </c:pt>
                <c:pt idx="1317">
                  <c:v>-9.296025928290863E-2</c:v>
                </c:pt>
                <c:pt idx="1318">
                  <c:v>-9.296025928290863E-2</c:v>
                </c:pt>
                <c:pt idx="1319">
                  <c:v>-9.296025928290863E-2</c:v>
                </c:pt>
                <c:pt idx="1320">
                  <c:v>-9.296025928290863E-2</c:v>
                </c:pt>
                <c:pt idx="1321">
                  <c:v>-9.296025928290863E-2</c:v>
                </c:pt>
                <c:pt idx="1322">
                  <c:v>-9.296025928290863E-2</c:v>
                </c:pt>
                <c:pt idx="1323">
                  <c:v>-9.296025928290863E-2</c:v>
                </c:pt>
                <c:pt idx="1324">
                  <c:v>-9.296025928290863E-2</c:v>
                </c:pt>
                <c:pt idx="1325">
                  <c:v>-9.296025928290863E-2</c:v>
                </c:pt>
                <c:pt idx="1326">
                  <c:v>-9.296025928290863E-2</c:v>
                </c:pt>
                <c:pt idx="1327">
                  <c:v>-9.296025928290863E-2</c:v>
                </c:pt>
                <c:pt idx="1328">
                  <c:v>-9.296025928290863E-2</c:v>
                </c:pt>
                <c:pt idx="1329">
                  <c:v>-9.296025928290863E-2</c:v>
                </c:pt>
                <c:pt idx="1330">
                  <c:v>-9.296025928290863E-2</c:v>
                </c:pt>
                <c:pt idx="1331">
                  <c:v>-9.296025928290863E-2</c:v>
                </c:pt>
                <c:pt idx="1332">
                  <c:v>-9.296025928290863E-2</c:v>
                </c:pt>
                <c:pt idx="1333">
                  <c:v>-9.296025928290863E-2</c:v>
                </c:pt>
                <c:pt idx="1334">
                  <c:v>-9.296025928290863E-2</c:v>
                </c:pt>
                <c:pt idx="1335">
                  <c:v>-9.296025928290863E-2</c:v>
                </c:pt>
                <c:pt idx="1336">
                  <c:v>-9.296025928290863E-2</c:v>
                </c:pt>
                <c:pt idx="1337">
                  <c:v>-9.296025928290863E-2</c:v>
                </c:pt>
                <c:pt idx="1338">
                  <c:v>-9.296025928290863E-2</c:v>
                </c:pt>
                <c:pt idx="1339">
                  <c:v>-9.296025928290863E-2</c:v>
                </c:pt>
                <c:pt idx="1340">
                  <c:v>-9.296025928290863E-2</c:v>
                </c:pt>
                <c:pt idx="1341">
                  <c:v>-9.296025928290863E-2</c:v>
                </c:pt>
                <c:pt idx="1342">
                  <c:v>-9.296025928290863E-2</c:v>
                </c:pt>
                <c:pt idx="1343">
                  <c:v>-9.296025928290863E-2</c:v>
                </c:pt>
                <c:pt idx="1344">
                  <c:v>-9.296025928290863E-2</c:v>
                </c:pt>
                <c:pt idx="1345">
                  <c:v>-9.296025928290863E-2</c:v>
                </c:pt>
                <c:pt idx="1346">
                  <c:v>-9.296025928290863E-2</c:v>
                </c:pt>
                <c:pt idx="1347">
                  <c:v>-9.296025928290863E-2</c:v>
                </c:pt>
                <c:pt idx="1348">
                  <c:v>-9.296025928290863E-2</c:v>
                </c:pt>
                <c:pt idx="1349">
                  <c:v>-9.296025928290863E-2</c:v>
                </c:pt>
                <c:pt idx="1350">
                  <c:v>-9.296025928290863E-2</c:v>
                </c:pt>
                <c:pt idx="1351">
                  <c:v>-9.296025928290863E-2</c:v>
                </c:pt>
                <c:pt idx="1352">
                  <c:v>-9.296025928290863E-2</c:v>
                </c:pt>
                <c:pt idx="1353">
                  <c:v>-9.296025928290863E-2</c:v>
                </c:pt>
                <c:pt idx="1354">
                  <c:v>-9.296025928290863E-2</c:v>
                </c:pt>
                <c:pt idx="1355">
                  <c:v>-9.296025928290863E-2</c:v>
                </c:pt>
                <c:pt idx="1356">
                  <c:v>-9.296025928290863E-2</c:v>
                </c:pt>
                <c:pt idx="1357">
                  <c:v>-9.296025928290863E-2</c:v>
                </c:pt>
                <c:pt idx="1358">
                  <c:v>-9.296025928290863E-2</c:v>
                </c:pt>
                <c:pt idx="1359">
                  <c:v>-9.296025928290863E-2</c:v>
                </c:pt>
                <c:pt idx="1360">
                  <c:v>-9.296025928290863E-2</c:v>
                </c:pt>
                <c:pt idx="1361">
                  <c:v>-9.296025928290863E-2</c:v>
                </c:pt>
                <c:pt idx="1362">
                  <c:v>-9.296025928290863E-2</c:v>
                </c:pt>
                <c:pt idx="1363">
                  <c:v>-9.296025928290863E-2</c:v>
                </c:pt>
                <c:pt idx="1364">
                  <c:v>-9.296025928290863E-2</c:v>
                </c:pt>
                <c:pt idx="1365">
                  <c:v>-9.296025928290863E-2</c:v>
                </c:pt>
                <c:pt idx="1366">
                  <c:v>-9.296025928290863E-2</c:v>
                </c:pt>
                <c:pt idx="1367">
                  <c:v>-9.296025928290863E-2</c:v>
                </c:pt>
                <c:pt idx="1368">
                  <c:v>-9.296025928290863E-2</c:v>
                </c:pt>
                <c:pt idx="1369">
                  <c:v>-9.296025928290863E-2</c:v>
                </c:pt>
                <c:pt idx="1370">
                  <c:v>-9.296025928290863E-2</c:v>
                </c:pt>
                <c:pt idx="1371">
                  <c:v>-9.296025928290863E-2</c:v>
                </c:pt>
                <c:pt idx="1372">
                  <c:v>-9.296025928290863E-2</c:v>
                </c:pt>
                <c:pt idx="1373">
                  <c:v>-9.296025928290863E-2</c:v>
                </c:pt>
                <c:pt idx="1374">
                  <c:v>-9.296025928290863E-2</c:v>
                </c:pt>
                <c:pt idx="1375">
                  <c:v>-9.296025928290863E-2</c:v>
                </c:pt>
                <c:pt idx="1376">
                  <c:v>-9.296025928290863E-2</c:v>
                </c:pt>
                <c:pt idx="1377">
                  <c:v>-9.296025928290863E-2</c:v>
                </c:pt>
                <c:pt idx="1378">
                  <c:v>-9.296025928290863E-2</c:v>
                </c:pt>
                <c:pt idx="1379">
                  <c:v>-9.296025928290863E-2</c:v>
                </c:pt>
                <c:pt idx="1380">
                  <c:v>-9.296025928290863E-2</c:v>
                </c:pt>
                <c:pt idx="1381">
                  <c:v>-9.296025928290863E-2</c:v>
                </c:pt>
                <c:pt idx="1382">
                  <c:v>-9.296025928290863E-2</c:v>
                </c:pt>
                <c:pt idx="1383">
                  <c:v>-9.296025928290863E-2</c:v>
                </c:pt>
                <c:pt idx="1384">
                  <c:v>-9.296025928290863E-2</c:v>
                </c:pt>
                <c:pt idx="1385">
                  <c:v>-9.296025928290863E-2</c:v>
                </c:pt>
                <c:pt idx="1386">
                  <c:v>-9.296025928290863E-2</c:v>
                </c:pt>
                <c:pt idx="1387">
                  <c:v>-9.296025928290863E-2</c:v>
                </c:pt>
                <c:pt idx="1388">
                  <c:v>-9.296025928290863E-2</c:v>
                </c:pt>
                <c:pt idx="1389">
                  <c:v>-9.296025928290863E-2</c:v>
                </c:pt>
                <c:pt idx="1390">
                  <c:v>-9.296025928290863E-2</c:v>
                </c:pt>
                <c:pt idx="1391">
                  <c:v>-9.296025928290863E-2</c:v>
                </c:pt>
                <c:pt idx="1392">
                  <c:v>-9.296025928290863E-2</c:v>
                </c:pt>
                <c:pt idx="1393">
                  <c:v>-9.296025928290863E-2</c:v>
                </c:pt>
                <c:pt idx="1394">
                  <c:v>-9.296025928290863E-2</c:v>
                </c:pt>
                <c:pt idx="1395">
                  <c:v>-9.296025928290863E-2</c:v>
                </c:pt>
                <c:pt idx="1396">
                  <c:v>-9.296025928290863E-2</c:v>
                </c:pt>
                <c:pt idx="1397">
                  <c:v>-9.296025928290863E-2</c:v>
                </c:pt>
                <c:pt idx="1398">
                  <c:v>-9.296025928290863E-2</c:v>
                </c:pt>
                <c:pt idx="1399">
                  <c:v>-9.296025928290863E-2</c:v>
                </c:pt>
                <c:pt idx="1400">
                  <c:v>-9.296025928290863E-2</c:v>
                </c:pt>
                <c:pt idx="1401">
                  <c:v>-9.296025928290863E-2</c:v>
                </c:pt>
                <c:pt idx="1402">
                  <c:v>-9.296025928290863E-2</c:v>
                </c:pt>
                <c:pt idx="1403">
                  <c:v>-9.296025928290863E-2</c:v>
                </c:pt>
                <c:pt idx="1404">
                  <c:v>-9.296025928290863E-2</c:v>
                </c:pt>
                <c:pt idx="1405">
                  <c:v>-9.296025928290863E-2</c:v>
                </c:pt>
                <c:pt idx="1406">
                  <c:v>-9.296025928290863E-2</c:v>
                </c:pt>
                <c:pt idx="1407">
                  <c:v>-9.296025928290863E-2</c:v>
                </c:pt>
                <c:pt idx="1408">
                  <c:v>-9.296025928290863E-2</c:v>
                </c:pt>
                <c:pt idx="1409">
                  <c:v>-9.296025928290863E-2</c:v>
                </c:pt>
                <c:pt idx="1410">
                  <c:v>-9.296025928290863E-2</c:v>
                </c:pt>
                <c:pt idx="1411">
                  <c:v>-9.296025928290863E-2</c:v>
                </c:pt>
                <c:pt idx="1412">
                  <c:v>-9.296025928290863E-2</c:v>
                </c:pt>
                <c:pt idx="1413">
                  <c:v>-9.296025928290863E-2</c:v>
                </c:pt>
                <c:pt idx="1414">
                  <c:v>-9.296025928290863E-2</c:v>
                </c:pt>
                <c:pt idx="1415">
                  <c:v>-9.296025928290863E-2</c:v>
                </c:pt>
                <c:pt idx="1416">
                  <c:v>-9.296025928290863E-2</c:v>
                </c:pt>
                <c:pt idx="1417">
                  <c:v>-9.296025928290863E-2</c:v>
                </c:pt>
                <c:pt idx="1418">
                  <c:v>-9.296025928290863E-2</c:v>
                </c:pt>
                <c:pt idx="1419">
                  <c:v>-9.296025928290863E-2</c:v>
                </c:pt>
                <c:pt idx="1420">
                  <c:v>-9.296025928290863E-2</c:v>
                </c:pt>
                <c:pt idx="1421">
                  <c:v>-9.296025928290863E-2</c:v>
                </c:pt>
                <c:pt idx="1422">
                  <c:v>-9.296025928290863E-2</c:v>
                </c:pt>
                <c:pt idx="1423">
                  <c:v>-9.296025928290863E-2</c:v>
                </c:pt>
                <c:pt idx="1424">
                  <c:v>-9.296025928290863E-2</c:v>
                </c:pt>
                <c:pt idx="1425">
                  <c:v>-9.296025928290863E-2</c:v>
                </c:pt>
                <c:pt idx="1426">
                  <c:v>-9.296025928290863E-2</c:v>
                </c:pt>
                <c:pt idx="1427">
                  <c:v>-9.296025928290863E-2</c:v>
                </c:pt>
                <c:pt idx="1428">
                  <c:v>-9.296025928290863E-2</c:v>
                </c:pt>
                <c:pt idx="1429">
                  <c:v>-9.296025928290863E-2</c:v>
                </c:pt>
                <c:pt idx="1430">
                  <c:v>-9.296025928290863E-2</c:v>
                </c:pt>
                <c:pt idx="1431">
                  <c:v>-9.296025928290863E-2</c:v>
                </c:pt>
                <c:pt idx="1432">
                  <c:v>-9.296025928290863E-2</c:v>
                </c:pt>
                <c:pt idx="1433">
                  <c:v>-9.296025928290863E-2</c:v>
                </c:pt>
                <c:pt idx="1434">
                  <c:v>-9.296025928290863E-2</c:v>
                </c:pt>
                <c:pt idx="1435">
                  <c:v>-9.296025928290863E-2</c:v>
                </c:pt>
                <c:pt idx="1436">
                  <c:v>-9.296025928290863E-2</c:v>
                </c:pt>
                <c:pt idx="1437">
                  <c:v>-9.296025928290863E-2</c:v>
                </c:pt>
                <c:pt idx="1438">
                  <c:v>-9.296025928290863E-2</c:v>
                </c:pt>
                <c:pt idx="1439">
                  <c:v>-9.296025928290863E-2</c:v>
                </c:pt>
                <c:pt idx="1440">
                  <c:v>-9.296025928290863E-2</c:v>
                </c:pt>
                <c:pt idx="1441">
                  <c:v>-9.296025928290863E-2</c:v>
                </c:pt>
                <c:pt idx="1442">
                  <c:v>-9.296025928290863E-2</c:v>
                </c:pt>
                <c:pt idx="1443">
                  <c:v>-9.296025928290863E-2</c:v>
                </c:pt>
                <c:pt idx="1444">
                  <c:v>-9.296025928290863E-2</c:v>
                </c:pt>
                <c:pt idx="1445">
                  <c:v>-9.296025928290863E-2</c:v>
                </c:pt>
                <c:pt idx="1446">
                  <c:v>-9.296025928290863E-2</c:v>
                </c:pt>
                <c:pt idx="1447">
                  <c:v>-9.296025928290863E-2</c:v>
                </c:pt>
                <c:pt idx="1448">
                  <c:v>-9.296025928290863E-2</c:v>
                </c:pt>
                <c:pt idx="1449">
                  <c:v>-9.296025928290863E-2</c:v>
                </c:pt>
                <c:pt idx="1450">
                  <c:v>-9.296025928290863E-2</c:v>
                </c:pt>
                <c:pt idx="1451">
                  <c:v>-9.296025928290863E-2</c:v>
                </c:pt>
                <c:pt idx="1452">
                  <c:v>-9.296025928290863E-2</c:v>
                </c:pt>
                <c:pt idx="1453">
                  <c:v>-9.296025928290863E-2</c:v>
                </c:pt>
                <c:pt idx="1454">
                  <c:v>-9.296025928290863E-2</c:v>
                </c:pt>
                <c:pt idx="1455">
                  <c:v>-9.296025928290863E-2</c:v>
                </c:pt>
                <c:pt idx="1456">
                  <c:v>-9.296025928290863E-2</c:v>
                </c:pt>
                <c:pt idx="1457">
                  <c:v>-9.296025928290863E-2</c:v>
                </c:pt>
                <c:pt idx="1458">
                  <c:v>-9.296025928290863E-2</c:v>
                </c:pt>
                <c:pt idx="1459">
                  <c:v>-9.296025928290863E-2</c:v>
                </c:pt>
                <c:pt idx="1460">
                  <c:v>-9.296025928290863E-2</c:v>
                </c:pt>
                <c:pt idx="1461">
                  <c:v>-9.296025928290863E-2</c:v>
                </c:pt>
                <c:pt idx="1462">
                  <c:v>-9.296025928290863E-2</c:v>
                </c:pt>
                <c:pt idx="1463">
                  <c:v>-9.296025928290863E-2</c:v>
                </c:pt>
                <c:pt idx="1464">
                  <c:v>-9.296025928290863E-2</c:v>
                </c:pt>
                <c:pt idx="1465">
                  <c:v>-9.296025928290863E-2</c:v>
                </c:pt>
                <c:pt idx="1466">
                  <c:v>-9.296025928290863E-2</c:v>
                </c:pt>
                <c:pt idx="1467">
                  <c:v>-9.296025928290863E-2</c:v>
                </c:pt>
                <c:pt idx="1468">
                  <c:v>-9.296025928290863E-2</c:v>
                </c:pt>
                <c:pt idx="1469">
                  <c:v>-9.296025928290863E-2</c:v>
                </c:pt>
                <c:pt idx="1470">
                  <c:v>-9.296025928290863E-2</c:v>
                </c:pt>
                <c:pt idx="1471">
                  <c:v>-9.296025928290863E-2</c:v>
                </c:pt>
                <c:pt idx="1472">
                  <c:v>-9.296025928290863E-2</c:v>
                </c:pt>
                <c:pt idx="1473">
                  <c:v>-9.296025928290863E-2</c:v>
                </c:pt>
                <c:pt idx="1474">
                  <c:v>-9.296025928290863E-2</c:v>
                </c:pt>
                <c:pt idx="1475">
                  <c:v>-9.296025928290863E-2</c:v>
                </c:pt>
                <c:pt idx="1476">
                  <c:v>-9.296025928290863E-2</c:v>
                </c:pt>
                <c:pt idx="1477">
                  <c:v>-9.296025928290863E-2</c:v>
                </c:pt>
                <c:pt idx="1478">
                  <c:v>-9.296025928290863E-2</c:v>
                </c:pt>
                <c:pt idx="1479">
                  <c:v>-9.296025928290863E-2</c:v>
                </c:pt>
                <c:pt idx="1480">
                  <c:v>-9.296025928290863E-2</c:v>
                </c:pt>
                <c:pt idx="1481">
                  <c:v>-9.296025928290863E-2</c:v>
                </c:pt>
                <c:pt idx="1482">
                  <c:v>-9.296025928290863E-2</c:v>
                </c:pt>
                <c:pt idx="1483">
                  <c:v>-9.296025928290863E-2</c:v>
                </c:pt>
                <c:pt idx="1484">
                  <c:v>-9.296025928290863E-2</c:v>
                </c:pt>
                <c:pt idx="1485">
                  <c:v>-9.296025928290863E-2</c:v>
                </c:pt>
                <c:pt idx="1486">
                  <c:v>-9.296025928290863E-2</c:v>
                </c:pt>
                <c:pt idx="1487">
                  <c:v>-9.296025928290863E-2</c:v>
                </c:pt>
                <c:pt idx="1488">
                  <c:v>-9.296025928290863E-2</c:v>
                </c:pt>
                <c:pt idx="1489">
                  <c:v>-9.296025928290863E-2</c:v>
                </c:pt>
                <c:pt idx="1490">
                  <c:v>-9.296025928290863E-2</c:v>
                </c:pt>
                <c:pt idx="1491">
                  <c:v>-9.296025928290863E-2</c:v>
                </c:pt>
                <c:pt idx="1492">
                  <c:v>-9.296025928290863E-2</c:v>
                </c:pt>
                <c:pt idx="1493">
                  <c:v>-9.296025928290863E-2</c:v>
                </c:pt>
                <c:pt idx="1494">
                  <c:v>-9.296025928290863E-2</c:v>
                </c:pt>
                <c:pt idx="1495">
                  <c:v>-9.296025928290863E-2</c:v>
                </c:pt>
                <c:pt idx="1496">
                  <c:v>-9.296025928290863E-2</c:v>
                </c:pt>
                <c:pt idx="1497">
                  <c:v>-9.296025928290863E-2</c:v>
                </c:pt>
                <c:pt idx="1498">
                  <c:v>-9.296025928290863E-2</c:v>
                </c:pt>
                <c:pt idx="1499">
                  <c:v>-9.296025928290863E-2</c:v>
                </c:pt>
                <c:pt idx="1500">
                  <c:v>-9.296025928290863E-2</c:v>
                </c:pt>
                <c:pt idx="1501">
                  <c:v>-9.296025928290863E-2</c:v>
                </c:pt>
                <c:pt idx="1502">
                  <c:v>-9.296025928290863E-2</c:v>
                </c:pt>
                <c:pt idx="1503">
                  <c:v>-9.296025928290863E-2</c:v>
                </c:pt>
                <c:pt idx="1504">
                  <c:v>-9.296025928290863E-2</c:v>
                </c:pt>
                <c:pt idx="1505">
                  <c:v>-9.296025928290863E-2</c:v>
                </c:pt>
                <c:pt idx="1506">
                  <c:v>-9.296025928290863E-2</c:v>
                </c:pt>
                <c:pt idx="1507">
                  <c:v>-9.296025928290863E-2</c:v>
                </c:pt>
                <c:pt idx="1508">
                  <c:v>-9.296025928290863E-2</c:v>
                </c:pt>
                <c:pt idx="1509">
                  <c:v>-9.296025928290863E-2</c:v>
                </c:pt>
                <c:pt idx="1510">
                  <c:v>-9.296025928290863E-2</c:v>
                </c:pt>
                <c:pt idx="1511">
                  <c:v>-9.296025928290863E-2</c:v>
                </c:pt>
                <c:pt idx="1512">
                  <c:v>-9.296025928290863E-2</c:v>
                </c:pt>
                <c:pt idx="1513">
                  <c:v>-9.296025928290863E-2</c:v>
                </c:pt>
                <c:pt idx="1514">
                  <c:v>-9.296025928290863E-2</c:v>
                </c:pt>
                <c:pt idx="1515">
                  <c:v>-9.296025928290863E-2</c:v>
                </c:pt>
                <c:pt idx="1516">
                  <c:v>-9.296025928290863E-2</c:v>
                </c:pt>
                <c:pt idx="1517">
                  <c:v>-9.296025928290863E-2</c:v>
                </c:pt>
                <c:pt idx="1518">
                  <c:v>-9.296025928290863E-2</c:v>
                </c:pt>
                <c:pt idx="1519">
                  <c:v>-9.296025928290863E-2</c:v>
                </c:pt>
                <c:pt idx="1520">
                  <c:v>-9.296025928290863E-2</c:v>
                </c:pt>
                <c:pt idx="1521">
                  <c:v>-9.296025928290863E-2</c:v>
                </c:pt>
                <c:pt idx="1522">
                  <c:v>-9.296025928290863E-2</c:v>
                </c:pt>
                <c:pt idx="1523">
                  <c:v>-9.296025928290863E-2</c:v>
                </c:pt>
                <c:pt idx="1524">
                  <c:v>-9.296025928290863E-2</c:v>
                </c:pt>
                <c:pt idx="1525">
                  <c:v>-9.296025928290863E-2</c:v>
                </c:pt>
                <c:pt idx="1526">
                  <c:v>-9.296025928290863E-2</c:v>
                </c:pt>
                <c:pt idx="1527">
                  <c:v>-9.296025928290863E-2</c:v>
                </c:pt>
                <c:pt idx="1528">
                  <c:v>-9.296025928290863E-2</c:v>
                </c:pt>
                <c:pt idx="1529">
                  <c:v>-9.296025928290863E-2</c:v>
                </c:pt>
                <c:pt idx="1530">
                  <c:v>-9.296025928290863E-2</c:v>
                </c:pt>
                <c:pt idx="1531">
                  <c:v>-9.296025928290863E-2</c:v>
                </c:pt>
                <c:pt idx="1532">
                  <c:v>-9.296025928290863E-2</c:v>
                </c:pt>
                <c:pt idx="1533">
                  <c:v>-9.296025928290863E-2</c:v>
                </c:pt>
                <c:pt idx="1534">
                  <c:v>-9.296025928290863E-2</c:v>
                </c:pt>
                <c:pt idx="1535">
                  <c:v>-9.296025928290863E-2</c:v>
                </c:pt>
                <c:pt idx="1536">
                  <c:v>-9.296025928290863E-2</c:v>
                </c:pt>
                <c:pt idx="1537">
                  <c:v>-9.296025928290863E-2</c:v>
                </c:pt>
                <c:pt idx="1538">
                  <c:v>-9.296025928290863E-2</c:v>
                </c:pt>
                <c:pt idx="1539">
                  <c:v>-9.296025928290863E-2</c:v>
                </c:pt>
                <c:pt idx="1540">
                  <c:v>-9.296025928290863E-2</c:v>
                </c:pt>
                <c:pt idx="1541">
                  <c:v>-9.296025928290863E-2</c:v>
                </c:pt>
                <c:pt idx="1542">
                  <c:v>-9.296025928290863E-2</c:v>
                </c:pt>
                <c:pt idx="1543">
                  <c:v>-9.296025928290863E-2</c:v>
                </c:pt>
                <c:pt idx="1544">
                  <c:v>-9.296025928290863E-2</c:v>
                </c:pt>
                <c:pt idx="1545">
                  <c:v>-9.296025928290863E-2</c:v>
                </c:pt>
                <c:pt idx="1546">
                  <c:v>-9.296025928290863E-2</c:v>
                </c:pt>
                <c:pt idx="1547">
                  <c:v>-9.296025928290863E-2</c:v>
                </c:pt>
                <c:pt idx="1548">
                  <c:v>-9.296025928290863E-2</c:v>
                </c:pt>
                <c:pt idx="1549">
                  <c:v>-9.296025928290863E-2</c:v>
                </c:pt>
                <c:pt idx="1550">
                  <c:v>-9.296025928290863E-2</c:v>
                </c:pt>
                <c:pt idx="1551">
                  <c:v>-9.296025928290863E-2</c:v>
                </c:pt>
                <c:pt idx="1552">
                  <c:v>-9.296025928290863E-2</c:v>
                </c:pt>
                <c:pt idx="1553">
                  <c:v>-9.296025928290863E-2</c:v>
                </c:pt>
                <c:pt idx="1554">
                  <c:v>-9.296025928290863E-2</c:v>
                </c:pt>
                <c:pt idx="1555">
                  <c:v>-9.296025928290863E-2</c:v>
                </c:pt>
                <c:pt idx="1556">
                  <c:v>-9.296025928290863E-2</c:v>
                </c:pt>
                <c:pt idx="1557">
                  <c:v>-9.296025928290863E-2</c:v>
                </c:pt>
                <c:pt idx="1558">
                  <c:v>-9.296025928290863E-2</c:v>
                </c:pt>
                <c:pt idx="1559">
                  <c:v>-9.296025928290863E-2</c:v>
                </c:pt>
                <c:pt idx="1560">
                  <c:v>-9.296025928290863E-2</c:v>
                </c:pt>
                <c:pt idx="1561">
                  <c:v>-9.296025928290863E-2</c:v>
                </c:pt>
                <c:pt idx="1562">
                  <c:v>-9.296025928290863E-2</c:v>
                </c:pt>
                <c:pt idx="1563">
                  <c:v>-9.296025928290863E-2</c:v>
                </c:pt>
                <c:pt idx="1564">
                  <c:v>-9.296025928290863E-2</c:v>
                </c:pt>
                <c:pt idx="1565">
                  <c:v>-9.296025928290863E-2</c:v>
                </c:pt>
                <c:pt idx="1566">
                  <c:v>-9.296025928290863E-2</c:v>
                </c:pt>
                <c:pt idx="1567">
                  <c:v>-9.296025928290863E-2</c:v>
                </c:pt>
                <c:pt idx="1568">
                  <c:v>-9.296025928290863E-2</c:v>
                </c:pt>
                <c:pt idx="1569">
                  <c:v>-9.296025928290863E-2</c:v>
                </c:pt>
                <c:pt idx="1570">
                  <c:v>-9.296025928290863E-2</c:v>
                </c:pt>
                <c:pt idx="1571">
                  <c:v>-9.296025928290863E-2</c:v>
                </c:pt>
                <c:pt idx="1572">
                  <c:v>-9.296025928290863E-2</c:v>
                </c:pt>
                <c:pt idx="1573">
                  <c:v>-9.296025928290863E-2</c:v>
                </c:pt>
                <c:pt idx="1574">
                  <c:v>-9.296025928290863E-2</c:v>
                </c:pt>
                <c:pt idx="1575">
                  <c:v>-9.296025928290863E-2</c:v>
                </c:pt>
                <c:pt idx="1576">
                  <c:v>-9.296025928290863E-2</c:v>
                </c:pt>
                <c:pt idx="1577">
                  <c:v>-9.296025928290863E-2</c:v>
                </c:pt>
                <c:pt idx="1578">
                  <c:v>-9.296025928290863E-2</c:v>
                </c:pt>
                <c:pt idx="1579">
                  <c:v>-9.296025928290863E-2</c:v>
                </c:pt>
                <c:pt idx="1580">
                  <c:v>-9.296025928290863E-2</c:v>
                </c:pt>
                <c:pt idx="1581">
                  <c:v>-9.296025928290863E-2</c:v>
                </c:pt>
                <c:pt idx="1582">
                  <c:v>-9.296025928290863E-2</c:v>
                </c:pt>
                <c:pt idx="1583">
                  <c:v>-9.296025928290863E-2</c:v>
                </c:pt>
                <c:pt idx="1584">
                  <c:v>-9.296025928290863E-2</c:v>
                </c:pt>
                <c:pt idx="1585">
                  <c:v>-9.296025928290863E-2</c:v>
                </c:pt>
                <c:pt idx="1586">
                  <c:v>-9.296025928290863E-2</c:v>
                </c:pt>
                <c:pt idx="1587">
                  <c:v>-9.296025928290863E-2</c:v>
                </c:pt>
                <c:pt idx="1588">
                  <c:v>-9.296025928290863E-2</c:v>
                </c:pt>
                <c:pt idx="1589">
                  <c:v>-9.296025928290863E-2</c:v>
                </c:pt>
                <c:pt idx="1590">
                  <c:v>-9.296025928290863E-2</c:v>
                </c:pt>
                <c:pt idx="1591">
                  <c:v>-9.296025928290863E-2</c:v>
                </c:pt>
                <c:pt idx="1592">
                  <c:v>-9.296025928290863E-2</c:v>
                </c:pt>
                <c:pt idx="1593">
                  <c:v>-9.296025928290863E-2</c:v>
                </c:pt>
                <c:pt idx="1594">
                  <c:v>-9.296025928290863E-2</c:v>
                </c:pt>
                <c:pt idx="1595">
                  <c:v>-9.296025928290863E-2</c:v>
                </c:pt>
                <c:pt idx="1596">
                  <c:v>-9.296025928290863E-2</c:v>
                </c:pt>
                <c:pt idx="1597">
                  <c:v>-9.296025928290863E-2</c:v>
                </c:pt>
                <c:pt idx="1598">
                  <c:v>-9.296025928290863E-2</c:v>
                </c:pt>
                <c:pt idx="1599">
                  <c:v>-9.296025928290863E-2</c:v>
                </c:pt>
                <c:pt idx="1600">
                  <c:v>-9.296025928290863E-2</c:v>
                </c:pt>
                <c:pt idx="1601">
                  <c:v>-9.296025928290863E-2</c:v>
                </c:pt>
                <c:pt idx="1602">
                  <c:v>-9.296025928290863E-2</c:v>
                </c:pt>
                <c:pt idx="1603">
                  <c:v>-9.296025928290863E-2</c:v>
                </c:pt>
                <c:pt idx="1604">
                  <c:v>-9.296025928290863E-2</c:v>
                </c:pt>
                <c:pt idx="1605">
                  <c:v>-9.296025928290863E-2</c:v>
                </c:pt>
                <c:pt idx="1606">
                  <c:v>-9.296025928290863E-2</c:v>
                </c:pt>
                <c:pt idx="1607">
                  <c:v>-9.296025928290863E-2</c:v>
                </c:pt>
                <c:pt idx="1608">
                  <c:v>-9.296025928290863E-2</c:v>
                </c:pt>
                <c:pt idx="1609">
                  <c:v>-9.296025928290863E-2</c:v>
                </c:pt>
                <c:pt idx="1610">
                  <c:v>-9.296025928290863E-2</c:v>
                </c:pt>
                <c:pt idx="1611">
                  <c:v>-9.296025928290863E-2</c:v>
                </c:pt>
                <c:pt idx="1612">
                  <c:v>-9.296025928290863E-2</c:v>
                </c:pt>
                <c:pt idx="1613">
                  <c:v>-9.296025928290863E-2</c:v>
                </c:pt>
                <c:pt idx="1614">
                  <c:v>-9.296025928290863E-2</c:v>
                </c:pt>
                <c:pt idx="1615">
                  <c:v>-9.296025928290863E-2</c:v>
                </c:pt>
                <c:pt idx="1616">
                  <c:v>-9.296025928290863E-2</c:v>
                </c:pt>
                <c:pt idx="1617">
                  <c:v>-9.296025928290863E-2</c:v>
                </c:pt>
                <c:pt idx="1618">
                  <c:v>-9.296025928290863E-2</c:v>
                </c:pt>
                <c:pt idx="1619">
                  <c:v>-9.296025928290863E-2</c:v>
                </c:pt>
                <c:pt idx="1620">
                  <c:v>-9.296025928290863E-2</c:v>
                </c:pt>
                <c:pt idx="1621">
                  <c:v>-9.296025928290863E-2</c:v>
                </c:pt>
                <c:pt idx="1622">
                  <c:v>-9.296025928290863E-2</c:v>
                </c:pt>
                <c:pt idx="1623">
                  <c:v>-9.296025928290863E-2</c:v>
                </c:pt>
                <c:pt idx="1624">
                  <c:v>-9.296025928290863E-2</c:v>
                </c:pt>
                <c:pt idx="1625">
                  <c:v>-9.296025928290863E-2</c:v>
                </c:pt>
                <c:pt idx="1626">
                  <c:v>-9.296025928290863E-2</c:v>
                </c:pt>
                <c:pt idx="1627">
                  <c:v>-9.296025928290863E-2</c:v>
                </c:pt>
                <c:pt idx="1628">
                  <c:v>-9.296025928290863E-2</c:v>
                </c:pt>
                <c:pt idx="1629">
                  <c:v>-9.296025928290863E-2</c:v>
                </c:pt>
                <c:pt idx="1630">
                  <c:v>-9.296025928290863E-2</c:v>
                </c:pt>
                <c:pt idx="1631">
                  <c:v>-9.296025928290863E-2</c:v>
                </c:pt>
                <c:pt idx="1632">
                  <c:v>-9.296025928290863E-2</c:v>
                </c:pt>
                <c:pt idx="1633">
                  <c:v>-9.296025928290863E-2</c:v>
                </c:pt>
                <c:pt idx="1634">
                  <c:v>-9.296025928290863E-2</c:v>
                </c:pt>
                <c:pt idx="1635">
                  <c:v>-9.296025928290863E-2</c:v>
                </c:pt>
                <c:pt idx="1636">
                  <c:v>-9.296025928290863E-2</c:v>
                </c:pt>
                <c:pt idx="1637">
                  <c:v>-9.296025928290863E-2</c:v>
                </c:pt>
                <c:pt idx="1638">
                  <c:v>-9.296025928290863E-2</c:v>
                </c:pt>
                <c:pt idx="1639">
                  <c:v>-9.296025928290863E-2</c:v>
                </c:pt>
                <c:pt idx="1640">
                  <c:v>-9.296025928290863E-2</c:v>
                </c:pt>
                <c:pt idx="1641">
                  <c:v>-9.296025928290863E-2</c:v>
                </c:pt>
                <c:pt idx="1642">
                  <c:v>-9.296025928290863E-2</c:v>
                </c:pt>
                <c:pt idx="1643">
                  <c:v>-9.296025928290863E-2</c:v>
                </c:pt>
                <c:pt idx="1644">
                  <c:v>-9.296025928290863E-2</c:v>
                </c:pt>
                <c:pt idx="1645">
                  <c:v>-9.296025928290863E-2</c:v>
                </c:pt>
                <c:pt idx="1646">
                  <c:v>-9.296025928290863E-2</c:v>
                </c:pt>
                <c:pt idx="1647">
                  <c:v>-9.296025928290863E-2</c:v>
                </c:pt>
                <c:pt idx="1648">
                  <c:v>-9.296025928290863E-2</c:v>
                </c:pt>
                <c:pt idx="1649">
                  <c:v>-9.296025928290863E-2</c:v>
                </c:pt>
                <c:pt idx="1650">
                  <c:v>-9.296025928290863E-2</c:v>
                </c:pt>
                <c:pt idx="1651">
                  <c:v>-9.296025928290863E-2</c:v>
                </c:pt>
                <c:pt idx="1652">
                  <c:v>-9.296025928290863E-2</c:v>
                </c:pt>
                <c:pt idx="1653">
                  <c:v>-9.296025928290863E-2</c:v>
                </c:pt>
                <c:pt idx="1654">
                  <c:v>-9.296025928290863E-2</c:v>
                </c:pt>
                <c:pt idx="1655">
                  <c:v>-9.296025928290863E-2</c:v>
                </c:pt>
                <c:pt idx="1656">
                  <c:v>-9.296025928290863E-2</c:v>
                </c:pt>
                <c:pt idx="1657">
                  <c:v>-9.296025928290863E-2</c:v>
                </c:pt>
                <c:pt idx="1658">
                  <c:v>-9.296025928290863E-2</c:v>
                </c:pt>
                <c:pt idx="1659">
                  <c:v>-9.296025928290863E-2</c:v>
                </c:pt>
                <c:pt idx="1660">
                  <c:v>-9.296025928290863E-2</c:v>
                </c:pt>
                <c:pt idx="1661">
                  <c:v>-9.296025928290863E-2</c:v>
                </c:pt>
                <c:pt idx="1662">
                  <c:v>-9.296025928290863E-2</c:v>
                </c:pt>
                <c:pt idx="1663">
                  <c:v>-9.296025928290863E-2</c:v>
                </c:pt>
                <c:pt idx="1664">
                  <c:v>-9.296025928290863E-2</c:v>
                </c:pt>
                <c:pt idx="1665">
                  <c:v>-9.296025928290863E-2</c:v>
                </c:pt>
                <c:pt idx="1666">
                  <c:v>-9.296025928290863E-2</c:v>
                </c:pt>
                <c:pt idx="1667">
                  <c:v>-9.296025928290863E-2</c:v>
                </c:pt>
                <c:pt idx="1668">
                  <c:v>-9.296025928290863E-2</c:v>
                </c:pt>
                <c:pt idx="1669">
                  <c:v>-9.296025928290863E-2</c:v>
                </c:pt>
                <c:pt idx="1670">
                  <c:v>-9.296025928290863E-2</c:v>
                </c:pt>
                <c:pt idx="1671">
                  <c:v>-9.296025928290863E-2</c:v>
                </c:pt>
                <c:pt idx="1672">
                  <c:v>-9.296025928290863E-2</c:v>
                </c:pt>
                <c:pt idx="1673">
                  <c:v>-9.296025928290863E-2</c:v>
                </c:pt>
                <c:pt idx="1674">
                  <c:v>-9.296025928290863E-2</c:v>
                </c:pt>
                <c:pt idx="1675">
                  <c:v>-9.296025928290863E-2</c:v>
                </c:pt>
                <c:pt idx="1676">
                  <c:v>-9.296025928290863E-2</c:v>
                </c:pt>
                <c:pt idx="1677">
                  <c:v>-9.296025928290863E-2</c:v>
                </c:pt>
                <c:pt idx="1678">
                  <c:v>-9.296025928290863E-2</c:v>
                </c:pt>
                <c:pt idx="1679">
                  <c:v>-9.296025928290863E-2</c:v>
                </c:pt>
                <c:pt idx="1680">
                  <c:v>-9.296025928290863E-2</c:v>
                </c:pt>
                <c:pt idx="1681">
                  <c:v>-9.296025928290863E-2</c:v>
                </c:pt>
                <c:pt idx="1682">
                  <c:v>-9.296025928290863E-2</c:v>
                </c:pt>
                <c:pt idx="1683">
                  <c:v>-9.296025928290863E-2</c:v>
                </c:pt>
                <c:pt idx="1684">
                  <c:v>-9.296025928290863E-2</c:v>
                </c:pt>
                <c:pt idx="1685">
                  <c:v>-9.296025928290863E-2</c:v>
                </c:pt>
                <c:pt idx="1686">
                  <c:v>-9.296025928290863E-2</c:v>
                </c:pt>
                <c:pt idx="1687">
                  <c:v>-9.296025928290863E-2</c:v>
                </c:pt>
                <c:pt idx="1688">
                  <c:v>-9.296025928290863E-2</c:v>
                </c:pt>
                <c:pt idx="1689">
                  <c:v>-9.296025928290863E-2</c:v>
                </c:pt>
                <c:pt idx="1690">
                  <c:v>-9.296025928290863E-2</c:v>
                </c:pt>
                <c:pt idx="1691">
                  <c:v>-9.296025928290863E-2</c:v>
                </c:pt>
                <c:pt idx="1692">
                  <c:v>-9.296025928290863E-2</c:v>
                </c:pt>
                <c:pt idx="1693">
                  <c:v>-9.296025928290863E-2</c:v>
                </c:pt>
                <c:pt idx="1694">
                  <c:v>-9.296025928290863E-2</c:v>
                </c:pt>
                <c:pt idx="1695">
                  <c:v>-9.296025928290863E-2</c:v>
                </c:pt>
                <c:pt idx="1696">
                  <c:v>-9.296025928290863E-2</c:v>
                </c:pt>
                <c:pt idx="1697">
                  <c:v>-9.296025928290863E-2</c:v>
                </c:pt>
                <c:pt idx="1698">
                  <c:v>-9.296025928290863E-2</c:v>
                </c:pt>
                <c:pt idx="1699">
                  <c:v>-9.296025928290863E-2</c:v>
                </c:pt>
                <c:pt idx="1700">
                  <c:v>-9.296025928290863E-2</c:v>
                </c:pt>
                <c:pt idx="1701">
                  <c:v>-9.296025928290863E-2</c:v>
                </c:pt>
                <c:pt idx="1702">
                  <c:v>-9.296025928290863E-2</c:v>
                </c:pt>
                <c:pt idx="1703">
                  <c:v>-9.296025928290863E-2</c:v>
                </c:pt>
                <c:pt idx="1704">
                  <c:v>-9.296025928290863E-2</c:v>
                </c:pt>
                <c:pt idx="1705">
                  <c:v>-9.296025928290863E-2</c:v>
                </c:pt>
                <c:pt idx="1706">
                  <c:v>-9.296025928290863E-2</c:v>
                </c:pt>
                <c:pt idx="1707">
                  <c:v>-9.296025928290863E-2</c:v>
                </c:pt>
                <c:pt idx="1708">
                  <c:v>-9.296025928290863E-2</c:v>
                </c:pt>
                <c:pt idx="1709">
                  <c:v>-9.296025928290863E-2</c:v>
                </c:pt>
                <c:pt idx="1710">
                  <c:v>-9.296025928290863E-2</c:v>
                </c:pt>
                <c:pt idx="1711">
                  <c:v>-9.296025928290863E-2</c:v>
                </c:pt>
                <c:pt idx="1712">
                  <c:v>-9.296025928290863E-2</c:v>
                </c:pt>
                <c:pt idx="1713">
                  <c:v>-9.296025928290863E-2</c:v>
                </c:pt>
                <c:pt idx="1714">
                  <c:v>-9.296025928290863E-2</c:v>
                </c:pt>
                <c:pt idx="1715">
                  <c:v>-9.296025928290863E-2</c:v>
                </c:pt>
                <c:pt idx="1716">
                  <c:v>-9.296025928290863E-2</c:v>
                </c:pt>
                <c:pt idx="1717">
                  <c:v>-9.296025928290863E-2</c:v>
                </c:pt>
                <c:pt idx="1718">
                  <c:v>-9.296025928290863E-2</c:v>
                </c:pt>
                <c:pt idx="1719">
                  <c:v>-9.296025928290863E-2</c:v>
                </c:pt>
                <c:pt idx="1720">
                  <c:v>-9.296025928290863E-2</c:v>
                </c:pt>
                <c:pt idx="1721">
                  <c:v>-9.296025928290863E-2</c:v>
                </c:pt>
                <c:pt idx="1722">
                  <c:v>-9.296025928290863E-2</c:v>
                </c:pt>
                <c:pt idx="1723">
                  <c:v>-9.296025928290863E-2</c:v>
                </c:pt>
                <c:pt idx="1724">
                  <c:v>-9.296025928290863E-2</c:v>
                </c:pt>
                <c:pt idx="1725">
                  <c:v>-9.296025928290863E-2</c:v>
                </c:pt>
                <c:pt idx="1726">
                  <c:v>-9.296025928290863E-2</c:v>
                </c:pt>
                <c:pt idx="1727">
                  <c:v>-9.296025928290863E-2</c:v>
                </c:pt>
                <c:pt idx="1728">
                  <c:v>-9.296025928290863E-2</c:v>
                </c:pt>
                <c:pt idx="1729">
                  <c:v>-9.296025928290863E-2</c:v>
                </c:pt>
                <c:pt idx="1730">
                  <c:v>-9.296025928290863E-2</c:v>
                </c:pt>
                <c:pt idx="1731">
                  <c:v>-9.296025928290863E-2</c:v>
                </c:pt>
                <c:pt idx="1732">
                  <c:v>-9.296025928290863E-2</c:v>
                </c:pt>
                <c:pt idx="1733">
                  <c:v>-9.296025928290863E-2</c:v>
                </c:pt>
                <c:pt idx="1734">
                  <c:v>-9.296025928290863E-2</c:v>
                </c:pt>
                <c:pt idx="1735">
                  <c:v>-9.296025928290863E-2</c:v>
                </c:pt>
                <c:pt idx="1736">
                  <c:v>-9.296025928290863E-2</c:v>
                </c:pt>
                <c:pt idx="1737">
                  <c:v>-9.296025928290863E-2</c:v>
                </c:pt>
                <c:pt idx="1738">
                  <c:v>-9.296025928290863E-2</c:v>
                </c:pt>
                <c:pt idx="1739">
                  <c:v>-9.296025928290863E-2</c:v>
                </c:pt>
                <c:pt idx="1740">
                  <c:v>-9.296025928290863E-2</c:v>
                </c:pt>
                <c:pt idx="1741">
                  <c:v>-9.296025928290863E-2</c:v>
                </c:pt>
                <c:pt idx="1742">
                  <c:v>-9.296025928290863E-2</c:v>
                </c:pt>
                <c:pt idx="1743">
                  <c:v>-9.296025928290863E-2</c:v>
                </c:pt>
                <c:pt idx="1744">
                  <c:v>-9.296025928290863E-2</c:v>
                </c:pt>
                <c:pt idx="1745">
                  <c:v>-9.296025928290863E-2</c:v>
                </c:pt>
                <c:pt idx="1746">
                  <c:v>-9.296025928290863E-2</c:v>
                </c:pt>
                <c:pt idx="1747">
                  <c:v>-9.296025928290863E-2</c:v>
                </c:pt>
                <c:pt idx="1748">
                  <c:v>-9.296025928290863E-2</c:v>
                </c:pt>
                <c:pt idx="1749">
                  <c:v>-9.296025928290863E-2</c:v>
                </c:pt>
                <c:pt idx="1750">
                  <c:v>-9.296025928290863E-2</c:v>
                </c:pt>
                <c:pt idx="1751">
                  <c:v>-9.296025928290863E-2</c:v>
                </c:pt>
                <c:pt idx="1752">
                  <c:v>-9.296025928290863E-2</c:v>
                </c:pt>
                <c:pt idx="1753">
                  <c:v>-9.296025928290863E-2</c:v>
                </c:pt>
                <c:pt idx="1754">
                  <c:v>-9.296025928290863E-2</c:v>
                </c:pt>
                <c:pt idx="1755">
                  <c:v>-9.296025928290863E-2</c:v>
                </c:pt>
                <c:pt idx="1756">
                  <c:v>-9.296025928290863E-2</c:v>
                </c:pt>
                <c:pt idx="1757">
                  <c:v>-9.296025928290863E-2</c:v>
                </c:pt>
                <c:pt idx="1758">
                  <c:v>-9.296025928290863E-2</c:v>
                </c:pt>
                <c:pt idx="1759">
                  <c:v>-9.296025928290863E-2</c:v>
                </c:pt>
                <c:pt idx="1760">
                  <c:v>-9.296025928290863E-2</c:v>
                </c:pt>
                <c:pt idx="1761">
                  <c:v>-9.296025928290863E-2</c:v>
                </c:pt>
                <c:pt idx="1762">
                  <c:v>-9.296025928290863E-2</c:v>
                </c:pt>
                <c:pt idx="1763">
                  <c:v>-9.296025928290863E-2</c:v>
                </c:pt>
                <c:pt idx="1764">
                  <c:v>-9.296025928290863E-2</c:v>
                </c:pt>
                <c:pt idx="1765">
                  <c:v>-9.296025928290863E-2</c:v>
                </c:pt>
                <c:pt idx="1766">
                  <c:v>-9.296025928290863E-2</c:v>
                </c:pt>
                <c:pt idx="1767">
                  <c:v>-9.296025928290863E-2</c:v>
                </c:pt>
                <c:pt idx="1768">
                  <c:v>-9.296025928290863E-2</c:v>
                </c:pt>
                <c:pt idx="1769">
                  <c:v>-9.296025928290863E-2</c:v>
                </c:pt>
                <c:pt idx="1770">
                  <c:v>-9.296025928290863E-2</c:v>
                </c:pt>
                <c:pt idx="1771">
                  <c:v>-9.296025928290863E-2</c:v>
                </c:pt>
                <c:pt idx="1772">
                  <c:v>-9.296025928290863E-2</c:v>
                </c:pt>
                <c:pt idx="1773">
                  <c:v>-9.296025928290863E-2</c:v>
                </c:pt>
                <c:pt idx="1774">
                  <c:v>-9.296025928290863E-2</c:v>
                </c:pt>
                <c:pt idx="1775">
                  <c:v>-9.296025928290863E-2</c:v>
                </c:pt>
                <c:pt idx="1776">
                  <c:v>-9.296025928290863E-2</c:v>
                </c:pt>
                <c:pt idx="1777">
                  <c:v>-9.296025928290863E-2</c:v>
                </c:pt>
                <c:pt idx="1778">
                  <c:v>-9.296025928290863E-2</c:v>
                </c:pt>
                <c:pt idx="1779">
                  <c:v>-9.296025928290863E-2</c:v>
                </c:pt>
                <c:pt idx="1780">
                  <c:v>-9.296025928290863E-2</c:v>
                </c:pt>
                <c:pt idx="1781">
                  <c:v>-9.296025928290863E-2</c:v>
                </c:pt>
                <c:pt idx="1782">
                  <c:v>-9.296025928290863E-2</c:v>
                </c:pt>
                <c:pt idx="1783">
                  <c:v>-9.296025928290863E-2</c:v>
                </c:pt>
                <c:pt idx="1784">
                  <c:v>-9.296025928290863E-2</c:v>
                </c:pt>
                <c:pt idx="1785">
                  <c:v>-9.296025928290863E-2</c:v>
                </c:pt>
                <c:pt idx="1786">
                  <c:v>-9.296025928290863E-2</c:v>
                </c:pt>
                <c:pt idx="1787">
                  <c:v>-9.296025928290863E-2</c:v>
                </c:pt>
                <c:pt idx="1788">
                  <c:v>-9.296025928290863E-2</c:v>
                </c:pt>
                <c:pt idx="1789">
                  <c:v>-9.296025928290863E-2</c:v>
                </c:pt>
                <c:pt idx="1790">
                  <c:v>-9.296025928290863E-2</c:v>
                </c:pt>
                <c:pt idx="1791">
                  <c:v>-9.296025928290863E-2</c:v>
                </c:pt>
                <c:pt idx="1792">
                  <c:v>-9.296025928290863E-2</c:v>
                </c:pt>
                <c:pt idx="1793">
                  <c:v>-9.296025928290863E-2</c:v>
                </c:pt>
                <c:pt idx="1794">
                  <c:v>-9.296025928290863E-2</c:v>
                </c:pt>
                <c:pt idx="1795">
                  <c:v>-9.296025928290863E-2</c:v>
                </c:pt>
                <c:pt idx="1796">
                  <c:v>-9.296025928290863E-2</c:v>
                </c:pt>
                <c:pt idx="1797">
                  <c:v>-9.296025928290863E-2</c:v>
                </c:pt>
                <c:pt idx="1798">
                  <c:v>-9.296025928290863E-2</c:v>
                </c:pt>
                <c:pt idx="1799">
                  <c:v>-9.296025928290863E-2</c:v>
                </c:pt>
                <c:pt idx="1800">
                  <c:v>-9.296025928290863E-2</c:v>
                </c:pt>
                <c:pt idx="1801">
                  <c:v>-9.296025928290863E-2</c:v>
                </c:pt>
                <c:pt idx="1802">
                  <c:v>-9.296025928290863E-2</c:v>
                </c:pt>
                <c:pt idx="1803">
                  <c:v>-9.296025928290863E-2</c:v>
                </c:pt>
                <c:pt idx="1804">
                  <c:v>-9.296025928290863E-2</c:v>
                </c:pt>
                <c:pt idx="1805">
                  <c:v>-9.296025928290863E-2</c:v>
                </c:pt>
                <c:pt idx="1806">
                  <c:v>-9.296025928290863E-2</c:v>
                </c:pt>
                <c:pt idx="1807">
                  <c:v>-9.296025928290863E-2</c:v>
                </c:pt>
                <c:pt idx="1808">
                  <c:v>-9.296025928290863E-2</c:v>
                </c:pt>
                <c:pt idx="1809">
                  <c:v>-9.296025928290863E-2</c:v>
                </c:pt>
                <c:pt idx="1810">
                  <c:v>-9.296025928290863E-2</c:v>
                </c:pt>
                <c:pt idx="1811">
                  <c:v>-9.296025928290863E-2</c:v>
                </c:pt>
                <c:pt idx="1812">
                  <c:v>-9.296025928290863E-2</c:v>
                </c:pt>
                <c:pt idx="1813">
                  <c:v>-9.296025928290863E-2</c:v>
                </c:pt>
                <c:pt idx="1814">
                  <c:v>-9.296025928290863E-2</c:v>
                </c:pt>
                <c:pt idx="1815">
                  <c:v>-9.296025928290863E-2</c:v>
                </c:pt>
                <c:pt idx="1816">
                  <c:v>-9.296025928290863E-2</c:v>
                </c:pt>
                <c:pt idx="1817">
                  <c:v>-9.296025928290863E-2</c:v>
                </c:pt>
                <c:pt idx="1818">
                  <c:v>-9.296025928290863E-2</c:v>
                </c:pt>
                <c:pt idx="1819">
                  <c:v>-9.296025928290863E-2</c:v>
                </c:pt>
                <c:pt idx="1820">
                  <c:v>-9.296025928290863E-2</c:v>
                </c:pt>
                <c:pt idx="1821">
                  <c:v>-9.296025928290863E-2</c:v>
                </c:pt>
                <c:pt idx="1822">
                  <c:v>-9.296025928290863E-2</c:v>
                </c:pt>
                <c:pt idx="1823">
                  <c:v>-9.296025928290863E-2</c:v>
                </c:pt>
                <c:pt idx="1824">
                  <c:v>-9.296025928290863E-2</c:v>
                </c:pt>
                <c:pt idx="1825">
                  <c:v>-9.296025928290863E-2</c:v>
                </c:pt>
                <c:pt idx="1826">
                  <c:v>-9.296025928290863E-2</c:v>
                </c:pt>
                <c:pt idx="1827">
                  <c:v>-9.296025928290863E-2</c:v>
                </c:pt>
                <c:pt idx="1828">
                  <c:v>-9.296025928290863E-2</c:v>
                </c:pt>
                <c:pt idx="1829">
                  <c:v>-9.296025928290863E-2</c:v>
                </c:pt>
                <c:pt idx="1830">
                  <c:v>-9.296025928290863E-2</c:v>
                </c:pt>
                <c:pt idx="1831">
                  <c:v>-9.296025928290863E-2</c:v>
                </c:pt>
                <c:pt idx="1832">
                  <c:v>-9.296025928290863E-2</c:v>
                </c:pt>
                <c:pt idx="1833">
                  <c:v>-9.296025928290863E-2</c:v>
                </c:pt>
                <c:pt idx="1834">
                  <c:v>-9.296025928290863E-2</c:v>
                </c:pt>
                <c:pt idx="1835">
                  <c:v>-9.296025928290863E-2</c:v>
                </c:pt>
                <c:pt idx="1836">
                  <c:v>-9.296025928290863E-2</c:v>
                </c:pt>
                <c:pt idx="1837">
                  <c:v>-9.296025928290863E-2</c:v>
                </c:pt>
                <c:pt idx="1838">
                  <c:v>-9.296025928290863E-2</c:v>
                </c:pt>
                <c:pt idx="1839">
                  <c:v>-9.296025928290863E-2</c:v>
                </c:pt>
                <c:pt idx="1840">
                  <c:v>-9.296025928290863E-2</c:v>
                </c:pt>
                <c:pt idx="1841">
                  <c:v>-9.296025928290863E-2</c:v>
                </c:pt>
                <c:pt idx="1842">
                  <c:v>-9.296025928290863E-2</c:v>
                </c:pt>
                <c:pt idx="1843">
                  <c:v>-9.296025928290863E-2</c:v>
                </c:pt>
                <c:pt idx="1844">
                  <c:v>-9.296025928290863E-2</c:v>
                </c:pt>
                <c:pt idx="1845">
                  <c:v>-9.296025928290863E-2</c:v>
                </c:pt>
                <c:pt idx="1846">
                  <c:v>-9.296025928290863E-2</c:v>
                </c:pt>
                <c:pt idx="1847">
                  <c:v>-9.296025928290863E-2</c:v>
                </c:pt>
                <c:pt idx="1848">
                  <c:v>-9.296025928290863E-2</c:v>
                </c:pt>
                <c:pt idx="1849">
                  <c:v>-9.296025928290863E-2</c:v>
                </c:pt>
                <c:pt idx="1850">
                  <c:v>-9.296025928290863E-2</c:v>
                </c:pt>
                <c:pt idx="1851">
                  <c:v>-9.296025928290863E-2</c:v>
                </c:pt>
                <c:pt idx="1852">
                  <c:v>-9.296025928290863E-2</c:v>
                </c:pt>
                <c:pt idx="1853">
                  <c:v>-9.296025928290863E-2</c:v>
                </c:pt>
                <c:pt idx="1854">
                  <c:v>-9.296025928290863E-2</c:v>
                </c:pt>
                <c:pt idx="1855">
                  <c:v>-9.296025928290863E-2</c:v>
                </c:pt>
                <c:pt idx="1856">
                  <c:v>-9.296025928290863E-2</c:v>
                </c:pt>
                <c:pt idx="1857">
                  <c:v>-9.296025928290863E-2</c:v>
                </c:pt>
                <c:pt idx="1858">
                  <c:v>-9.296025928290863E-2</c:v>
                </c:pt>
                <c:pt idx="1859">
                  <c:v>-9.296025928290863E-2</c:v>
                </c:pt>
                <c:pt idx="1860">
                  <c:v>-9.296025928290863E-2</c:v>
                </c:pt>
                <c:pt idx="1861">
                  <c:v>-9.296025928290863E-2</c:v>
                </c:pt>
                <c:pt idx="1862">
                  <c:v>-9.296025928290863E-2</c:v>
                </c:pt>
                <c:pt idx="1863">
                  <c:v>-9.296025928290863E-2</c:v>
                </c:pt>
                <c:pt idx="1864">
                  <c:v>-9.296025928290863E-2</c:v>
                </c:pt>
                <c:pt idx="1865">
                  <c:v>-9.296025928290863E-2</c:v>
                </c:pt>
                <c:pt idx="1866">
                  <c:v>-9.296025928290863E-2</c:v>
                </c:pt>
                <c:pt idx="1867">
                  <c:v>-9.296025928290863E-2</c:v>
                </c:pt>
                <c:pt idx="1868">
                  <c:v>-9.296025928290863E-2</c:v>
                </c:pt>
                <c:pt idx="1869">
                  <c:v>-9.296025928290863E-2</c:v>
                </c:pt>
                <c:pt idx="1870">
                  <c:v>-9.296025928290863E-2</c:v>
                </c:pt>
                <c:pt idx="1871">
                  <c:v>-9.296025928290863E-2</c:v>
                </c:pt>
                <c:pt idx="1872">
                  <c:v>-9.296025928290863E-2</c:v>
                </c:pt>
                <c:pt idx="1873">
                  <c:v>-9.296025928290863E-2</c:v>
                </c:pt>
                <c:pt idx="1874">
                  <c:v>-9.296025928290863E-2</c:v>
                </c:pt>
                <c:pt idx="1875">
                  <c:v>-9.296025928290863E-2</c:v>
                </c:pt>
                <c:pt idx="1876">
                  <c:v>-9.296025928290863E-2</c:v>
                </c:pt>
                <c:pt idx="1877">
                  <c:v>-9.296025928290863E-2</c:v>
                </c:pt>
                <c:pt idx="1878">
                  <c:v>-9.296025928290863E-2</c:v>
                </c:pt>
                <c:pt idx="1879">
                  <c:v>-9.296025928290863E-2</c:v>
                </c:pt>
                <c:pt idx="1880">
                  <c:v>-9.296025928290863E-2</c:v>
                </c:pt>
                <c:pt idx="1881">
                  <c:v>-9.296025928290863E-2</c:v>
                </c:pt>
                <c:pt idx="1882">
                  <c:v>-9.296025928290863E-2</c:v>
                </c:pt>
                <c:pt idx="1883">
                  <c:v>-9.296025928290863E-2</c:v>
                </c:pt>
                <c:pt idx="1884">
                  <c:v>-9.296025928290863E-2</c:v>
                </c:pt>
                <c:pt idx="1885">
                  <c:v>-9.296025928290863E-2</c:v>
                </c:pt>
                <c:pt idx="1886">
                  <c:v>-9.296025928290863E-2</c:v>
                </c:pt>
                <c:pt idx="1887">
                  <c:v>-9.296025928290863E-2</c:v>
                </c:pt>
                <c:pt idx="1888">
                  <c:v>-9.296025928290863E-2</c:v>
                </c:pt>
                <c:pt idx="1889">
                  <c:v>-9.296025928290863E-2</c:v>
                </c:pt>
                <c:pt idx="1890">
                  <c:v>-9.296025928290863E-2</c:v>
                </c:pt>
                <c:pt idx="1891">
                  <c:v>-9.296025928290863E-2</c:v>
                </c:pt>
                <c:pt idx="1892">
                  <c:v>-9.296025928290863E-2</c:v>
                </c:pt>
                <c:pt idx="1893">
                  <c:v>-9.296025928290863E-2</c:v>
                </c:pt>
                <c:pt idx="1894">
                  <c:v>-9.296025928290863E-2</c:v>
                </c:pt>
                <c:pt idx="1895">
                  <c:v>-9.296025928290863E-2</c:v>
                </c:pt>
                <c:pt idx="1896">
                  <c:v>-9.296025928290863E-2</c:v>
                </c:pt>
                <c:pt idx="1897">
                  <c:v>-9.296025928290863E-2</c:v>
                </c:pt>
                <c:pt idx="1898">
                  <c:v>-9.296025928290863E-2</c:v>
                </c:pt>
                <c:pt idx="1899">
                  <c:v>-9.296025928290863E-2</c:v>
                </c:pt>
                <c:pt idx="1900">
                  <c:v>-9.2960399375357133E-2</c:v>
                </c:pt>
                <c:pt idx="1901">
                  <c:v>-9.2961380017049539E-2</c:v>
                </c:pt>
                <c:pt idx="1902">
                  <c:v>-9.2964041729705724E-2</c:v>
                </c:pt>
                <c:pt idx="1903">
                  <c:v>-9.2969224980974763E-2</c:v>
                </c:pt>
                <c:pt idx="1904">
                  <c:v>-9.2977770156168246E-2</c:v>
                </c:pt>
                <c:pt idx="1905">
                  <c:v>-9.2990517532710731E-2</c:v>
                </c:pt>
                <c:pt idx="1906">
                  <c:v>-9.2864590237600991E-2</c:v>
                </c:pt>
                <c:pt idx="1907">
                  <c:v>-9.288826224616735E-2</c:v>
                </c:pt>
                <c:pt idx="1908">
                  <c:v>-9.2918656359212121E-2</c:v>
                </c:pt>
                <c:pt idx="1909">
                  <c:v>-9.2942240437444618E-2</c:v>
                </c:pt>
                <c:pt idx="1910">
                  <c:v>-9.2945482073740107E-2</c:v>
                </c:pt>
                <c:pt idx="1911">
                  <c:v>-9.2914848554021545E-2</c:v>
                </c:pt>
                <c:pt idx="1912">
                  <c:v>-9.2980524202957743E-2</c:v>
                </c:pt>
                <c:pt idx="1913">
                  <c:v>-9.2913399649012712E-2</c:v>
                </c:pt>
                <c:pt idx="1914">
                  <c:v>-9.3001747869847329E-2</c:v>
                </c:pt>
                <c:pt idx="1915">
                  <c:v>-9.2958971447177838E-2</c:v>
                </c:pt>
                <c:pt idx="1916">
                  <c:v>-9.307334309834317E-2</c:v>
                </c:pt>
                <c:pt idx="1917">
                  <c:v>-9.3058264002376392E-2</c:v>
                </c:pt>
                <c:pt idx="1918">
                  <c:v>-9.3058288340916701E-2</c:v>
                </c:pt>
                <c:pt idx="1919">
                  <c:v>-9.3074252050766346E-2</c:v>
                </c:pt>
                <c:pt idx="1920">
                  <c:v>-9.3106990569285245E-2</c:v>
                </c:pt>
                <c:pt idx="1921">
                  <c:v>-9.3157338809212759E-2</c:v>
                </c:pt>
                <c:pt idx="1922">
                  <c:v>-9.308241174349581E-2</c:v>
                </c:pt>
                <c:pt idx="1923">
                  <c:v>-9.3170481612030578E-2</c:v>
                </c:pt>
                <c:pt idx="1924">
                  <c:v>-9.31349424358522E-2</c:v>
                </c:pt>
                <c:pt idx="1925">
                  <c:v>-9.3120346088220174E-2</c:v>
                </c:pt>
                <c:pt idx="1926">
                  <c:v>-9.3199384851490041E-2</c:v>
                </c:pt>
                <c:pt idx="1927">
                  <c:v>-9.3157308534473668E-2</c:v>
                </c:pt>
                <c:pt idx="1928">
                  <c:v>-9.3253645502709356E-2</c:v>
                </c:pt>
                <c:pt idx="1929">
                  <c:v>-9.3288015387917728E-2</c:v>
                </c:pt>
                <c:pt idx="1930">
                  <c:v>-9.3246873919498444E-2</c:v>
                </c:pt>
                <c:pt idx="1931">
                  <c:v>-9.337537803691634E-2</c:v>
                </c:pt>
                <c:pt idx="1932">
                  <c:v>-9.3386908650424719E-2</c:v>
                </c:pt>
                <c:pt idx="1933">
                  <c:v>-9.3426015200661267E-2</c:v>
                </c:pt>
                <c:pt idx="1934">
                  <c:v>-9.334979780688378E-2</c:v>
                </c:pt>
                <c:pt idx="1935">
                  <c:v>-9.3446531628092633E-2</c:v>
                </c:pt>
                <c:pt idx="1936">
                  <c:v>-9.3429588639858147E-2</c:v>
                </c:pt>
                <c:pt idx="1937">
                  <c:v>-9.3443517283078703E-2</c:v>
                </c:pt>
                <c:pt idx="1938">
                  <c:v>-9.3489139512034788E-2</c:v>
                </c:pt>
                <c:pt idx="1939">
                  <c:v>-9.3567276327139792E-2</c:v>
                </c:pt>
                <c:pt idx="1940">
                  <c:v>-9.3535016980027433E-2</c:v>
                </c:pt>
                <c:pt idx="1941">
                  <c:v>-9.3680641007047025E-2</c:v>
                </c:pt>
                <c:pt idx="1942">
                  <c:v>-9.3717503735882945E-2</c:v>
                </c:pt>
                <c:pt idx="1943">
                  <c:v>-9.3646418723559888E-2</c:v>
                </c:pt>
                <c:pt idx="1944">
                  <c:v>-9.3755668585699253E-2</c:v>
                </c:pt>
                <c:pt idx="1945">
                  <c:v>-9.3758598630007059E-2</c:v>
                </c:pt>
                <c:pt idx="1946">
                  <c:v>-9.3799756273794915E-2</c:v>
                </c:pt>
                <c:pt idx="1947">
                  <c:v>-9.3879953773811392E-2</c:v>
                </c:pt>
                <c:pt idx="1948">
                  <c:v>-9.3856261711564401E-2</c:v>
                </c:pt>
                <c:pt idx="1949">
                  <c:v>-9.3959472796284679E-2</c:v>
                </c:pt>
                <c:pt idx="1950">
                  <c:v>-9.3931660002702838E-2</c:v>
                </c:pt>
                <c:pt idx="1951">
                  <c:v>-9.4032366256867561E-2</c:v>
                </c:pt>
                <c:pt idx="1952">
                  <c:v>-9.4089904411455816E-2</c:v>
                </c:pt>
                <c:pt idx="1953">
                  <c:v>-9.4076326532668397E-2</c:v>
                </c:pt>
                <c:pt idx="1954">
                  <c:v>-9.4164932113030397E-2</c:v>
                </c:pt>
                <c:pt idx="1955">
                  <c:v>-9.4299024526487335E-2</c:v>
                </c:pt>
                <c:pt idx="1956">
                  <c:v>-9.4278148919057808E-2</c:v>
                </c:pt>
                <c:pt idx="1957">
                  <c:v>-9.4275603588514723E-2</c:v>
                </c:pt>
                <c:pt idx="1958">
                  <c:v>-9.4407191510571573E-2</c:v>
                </c:pt>
                <c:pt idx="1959">
                  <c:v>-9.4443696603478205E-2</c:v>
                </c:pt>
                <c:pt idx="1960">
                  <c:v>-9.4529669721598181E-2</c:v>
                </c:pt>
                <c:pt idx="1961">
                  <c:v>-9.4522139708185571E-2</c:v>
                </c:pt>
                <c:pt idx="1962">
                  <c:v>-9.4565658501658115E-2</c:v>
                </c:pt>
                <c:pt idx="1963">
                  <c:v>-9.466101642589822E-2</c:v>
                </c:pt>
                <c:pt idx="1964">
                  <c:v>-9.466523049691225E-2</c:v>
                </c:pt>
                <c:pt idx="1965">
                  <c:v>-9.4722854766744372E-2</c:v>
                </c:pt>
                <c:pt idx="1966">
                  <c:v>-9.4834674832406846E-2</c:v>
                </c:pt>
                <c:pt idx="1967">
                  <c:v>-9.4857695008484566E-2</c:v>
                </c:pt>
                <c:pt idx="1968">
                  <c:v>-9.4936471949650145E-2</c:v>
                </c:pt>
                <c:pt idx="1969">
                  <c:v>-9.4928000923440004E-2</c:v>
                </c:pt>
                <c:pt idx="1970">
                  <c:v>-9.5120628910788887E-2</c:v>
                </c:pt>
                <c:pt idx="1971">
                  <c:v>-9.5112526280750176E-2</c:v>
                </c:pt>
                <c:pt idx="1972">
                  <c:v>-9.5105764375595717E-2</c:v>
                </c:pt>
                <c:pt idx="1973">
                  <c:v>-9.5187391755875553E-2</c:v>
                </c:pt>
                <c:pt idx="1974">
                  <c:v>-9.5329422170575939E-2</c:v>
                </c:pt>
                <c:pt idx="1975">
                  <c:v>-9.5388821500878643E-2</c:v>
                </c:pt>
                <c:pt idx="1976">
                  <c:v>-9.5366347957297884E-2</c:v>
                </c:pt>
                <c:pt idx="1977">
                  <c:v>-9.5550380533216309E-2</c:v>
                </c:pt>
                <c:pt idx="1978">
                  <c:v>-9.551024932215435E-2</c:v>
                </c:pt>
                <c:pt idx="1979">
                  <c:v>-9.5678151782168069E-2</c:v>
                </c:pt>
                <c:pt idx="1980">
                  <c:v>-9.5767214736058773E-2</c:v>
                </c:pt>
                <c:pt idx="1981">
                  <c:v>-9.5778185696348633E-2</c:v>
                </c:pt>
                <c:pt idx="1982">
                  <c:v>-9.5855640562880179E-2</c:v>
                </c:pt>
                <c:pt idx="1983">
                  <c:v>-9.6000334474163673E-2</c:v>
                </c:pt>
                <c:pt idx="1984">
                  <c:v>-9.6069181597147432E-2</c:v>
                </c:pt>
                <c:pt idx="1985">
                  <c:v>-9.6062920379375596E-2</c:v>
                </c:pt>
                <c:pt idx="1986">
                  <c:v>-9.6126134692913701E-2</c:v>
                </c:pt>
                <c:pt idx="1987">
                  <c:v>-9.6259571618836373E-2</c:v>
                </c:pt>
                <c:pt idx="1988">
                  <c:v>-9.6320119267841231E-2</c:v>
                </c:pt>
                <c:pt idx="1989">
                  <c:v>-9.6308506676779218E-2</c:v>
                </c:pt>
                <c:pt idx="1990">
                  <c:v>-9.6513193611292125E-2</c:v>
                </c:pt>
                <c:pt idx="1991">
                  <c:v>-9.6503318871032695E-2</c:v>
                </c:pt>
                <c:pt idx="1992">
                  <c:v>-9.6567342506534273E-2</c:v>
                </c:pt>
                <c:pt idx="1993">
                  <c:v>-9.6705998975317328E-2</c:v>
                </c:pt>
                <c:pt idx="1994">
                  <c:v>-9.6776133649325469E-2</c:v>
                </c:pt>
                <c:pt idx="1995">
                  <c:v>-9.6864796303200121E-2</c:v>
                </c:pt>
                <c:pt idx="1996">
                  <c:v>-9.7001488016459525E-2</c:v>
                </c:pt>
                <c:pt idx="1997">
                  <c:v>-9.7014247052588654E-2</c:v>
                </c:pt>
                <c:pt idx="1998">
                  <c:v>-9.7119637087179744E-2</c:v>
                </c:pt>
                <c:pt idx="1999">
                  <c:v>-9.7275206554396018E-2</c:v>
                </c:pt>
                <c:pt idx="2000">
                  <c:v>-9.7294573676523333E-2</c:v>
                </c:pt>
                <c:pt idx="2001">
                  <c:v>-9.7423104257713347E-2</c:v>
                </c:pt>
                <c:pt idx="2002">
                  <c:v>-9.7474403062968909E-2</c:v>
                </c:pt>
                <c:pt idx="2003">
                  <c:v>-9.7607495138917366E-2</c:v>
                </c:pt>
                <c:pt idx="2004">
                  <c:v>-9.7650355011045478E-2</c:v>
                </c:pt>
                <c:pt idx="2005">
                  <c:v>-9.7747619264679161E-2</c:v>
                </c:pt>
                <c:pt idx="2006">
                  <c:v>-9.7856801104074728E-2</c:v>
                </c:pt>
                <c:pt idx="2007">
                  <c:v>-9.7964196455471719E-2</c:v>
                </c:pt>
                <c:pt idx="2008">
                  <c:v>-9.8012904043642823E-2</c:v>
                </c:pt>
                <c:pt idx="2009">
                  <c:v>-9.8147580562980952E-2</c:v>
                </c:pt>
                <c:pt idx="2010">
                  <c:v>-9.8210535496166929E-2</c:v>
                </c:pt>
                <c:pt idx="2011">
                  <c:v>-9.8317633307798136E-2</c:v>
                </c:pt>
                <c:pt idx="2012">
                  <c:v>-9.8411956962005373E-2</c:v>
                </c:pt>
                <c:pt idx="2013">
                  <c:v>-9.855178229306423E-2</c:v>
                </c:pt>
                <c:pt idx="2014">
                  <c:v>-9.8550565751371555E-2</c:v>
                </c:pt>
                <c:pt idx="2015">
                  <c:v>-9.8639392487229305E-2</c:v>
                </c:pt>
                <c:pt idx="2016">
                  <c:v>-9.8818942530140674E-2</c:v>
                </c:pt>
                <c:pt idx="2017">
                  <c:v>-9.8945852850908358E-2</c:v>
                </c:pt>
                <c:pt idx="2018">
                  <c:v>-9.9020774238889012E-2</c:v>
                </c:pt>
                <c:pt idx="2019">
                  <c:v>-9.9044354330133047E-2</c:v>
                </c:pt>
                <c:pt idx="2020">
                  <c:v>-9.9161303298501674E-2</c:v>
                </c:pt>
                <c:pt idx="2021">
                  <c:v>-9.9329065914412817E-2</c:v>
                </c:pt>
                <c:pt idx="2022">
                  <c:v>-9.9389807641093536E-2</c:v>
                </c:pt>
                <c:pt idx="2023">
                  <c:v>-9.950265447048752E-2</c:v>
                </c:pt>
                <c:pt idx="2024">
                  <c:v>-9.9711487727098702E-2</c:v>
                </c:pt>
                <c:pt idx="2025">
                  <c:v>-9.9728743849670481E-2</c:v>
                </c:pt>
                <c:pt idx="2026">
                  <c:v>-9.9843259999783815E-2</c:v>
                </c:pt>
                <c:pt idx="2027">
                  <c:v>-9.9911558237978274E-2</c:v>
                </c:pt>
                <c:pt idx="2028">
                  <c:v>-0.10007839663231954</c:v>
                </c:pt>
                <c:pt idx="2029">
                  <c:v>-0.10020027257715569</c:v>
                </c:pt>
                <c:pt idx="2030">
                  <c:v>-0.10027779949533717</c:v>
                </c:pt>
                <c:pt idx="2031">
                  <c:v>-0.10045575544257622</c:v>
                </c:pt>
                <c:pt idx="2032">
                  <c:v>-0.10059059941170594</c:v>
                </c:pt>
                <c:pt idx="2033">
                  <c:v>-0.10068293511305074</c:v>
                </c:pt>
                <c:pt idx="2034">
                  <c:v>-0.10073336283935916</c:v>
                </c:pt>
                <c:pt idx="2035">
                  <c:v>-0.1008866889842672</c:v>
                </c:pt>
                <c:pt idx="2036">
                  <c:v>-0.10099931893245472</c:v>
                </c:pt>
                <c:pt idx="2037">
                  <c:v>-0.10107184307281696</c:v>
                </c:pt>
                <c:pt idx="2038">
                  <c:v>-0.10124909057756752</c:v>
                </c:pt>
                <c:pt idx="2039">
                  <c:v>-0.10138742501426692</c:v>
                </c:pt>
                <c:pt idx="2040">
                  <c:v>-0.10148742673111605</c:v>
                </c:pt>
                <c:pt idx="2041">
                  <c:v>-0.10154967254429997</c:v>
                </c:pt>
                <c:pt idx="2042">
                  <c:v>-0.10171902378412277</c:v>
                </c:pt>
                <c:pt idx="2043">
                  <c:v>-0.10185178576943461</c:v>
                </c:pt>
                <c:pt idx="2044">
                  <c:v>-0.10194852509531072</c:v>
                </c:pt>
                <c:pt idx="2045">
                  <c:v>-0.10215412881745553</c:v>
                </c:pt>
                <c:pt idx="2046">
                  <c:v>-0.1021805205320645</c:v>
                </c:pt>
                <c:pt idx="2047">
                  <c:v>-0.10231691674905265</c:v>
                </c:pt>
                <c:pt idx="2048">
                  <c:v>-0.10241954601894375</c:v>
                </c:pt>
                <c:pt idx="2049">
                  <c:v>-0.10263333157765107</c:v>
                </c:pt>
                <c:pt idx="2050">
                  <c:v>-0.10281447034584254</c:v>
                </c:pt>
                <c:pt idx="2051">
                  <c:v>-0.1028191040290706</c:v>
                </c:pt>
                <c:pt idx="2052">
                  <c:v>-0.1029365584777417</c:v>
                </c:pt>
                <c:pt idx="2053">
                  <c:v>-0.10316740824442804</c:v>
                </c:pt>
                <c:pt idx="2054">
                  <c:v>-0.10322334363290936</c:v>
                </c:pt>
                <c:pt idx="2055">
                  <c:v>-0.1033937600660772</c:v>
                </c:pt>
                <c:pt idx="2056">
                  <c:v>-0.10353475435490517</c:v>
                </c:pt>
                <c:pt idx="2057">
                  <c:v>-0.10364684667118154</c:v>
                </c:pt>
                <c:pt idx="2058">
                  <c:v>-0.10387505035150814</c:v>
                </c:pt>
                <c:pt idx="2059">
                  <c:v>-0.10393089855343489</c:v>
                </c:pt>
                <c:pt idx="2060">
                  <c:v>-0.10407500355218724</c:v>
                </c:pt>
                <c:pt idx="2061">
                  <c:v>-0.10425008949795278</c:v>
                </c:pt>
                <c:pt idx="2062">
                  <c:v>-0.10436994236657215</c:v>
                </c:pt>
                <c:pt idx="2063">
                  <c:v>-0.1044639651352763</c:v>
                </c:pt>
                <c:pt idx="2064">
                  <c:v>-0.10467723808936268</c:v>
                </c:pt>
                <c:pt idx="2065">
                  <c:v>-0.10472109397541871</c:v>
                </c:pt>
                <c:pt idx="2066">
                  <c:v>-0.10488520756310341</c:v>
                </c:pt>
                <c:pt idx="2067">
                  <c:v>-0.10502547519741523</c:v>
                </c:pt>
                <c:pt idx="2068">
                  <c:v>-0.1051423756939121</c:v>
                </c:pt>
                <c:pt idx="2069">
                  <c:v>-0.10538104969672411</c:v>
                </c:pt>
                <c:pt idx="2070">
                  <c:v>-0.10545265302297201</c:v>
                </c:pt>
                <c:pt idx="2071">
                  <c:v>-0.10564700094506424</c:v>
                </c:pt>
                <c:pt idx="2072">
                  <c:v>-0.10581989124066066</c:v>
                </c:pt>
                <c:pt idx="2073">
                  <c:v>-0.10597178346681019</c:v>
                </c:pt>
                <c:pt idx="2074">
                  <c:v>-0.10610313318182443</c:v>
                </c:pt>
                <c:pt idx="2075">
                  <c:v>-0.10621439193353928</c:v>
                </c:pt>
                <c:pt idx="2076">
                  <c:v>-0.1063060072463118</c:v>
                </c:pt>
                <c:pt idx="2077">
                  <c:v>-0.10652322478423791</c:v>
                </c:pt>
                <c:pt idx="2078">
                  <c:v>-0.10672171757567718</c:v>
                </c:pt>
                <c:pt idx="2079">
                  <c:v>-0.10675708342870284</c:v>
                </c:pt>
                <c:pt idx="2080">
                  <c:v>-0.10691941221412725</c:v>
                </c:pt>
                <c:pt idx="2081">
                  <c:v>-0.1070643116556614</c:v>
                </c:pt>
                <c:pt idx="2082">
                  <c:v>-0.1073370989167993</c:v>
                </c:pt>
                <c:pt idx="2083">
                  <c:v>-0.10743393422417533</c:v>
                </c:pt>
                <c:pt idx="2084">
                  <c:v>-0.10754358156778597</c:v>
                </c:pt>
                <c:pt idx="2085">
                  <c:v>-0.10776792912057631</c:v>
                </c:pt>
                <c:pt idx="2086">
                  <c:v>-0.10797696357136266</c:v>
                </c:pt>
                <c:pt idx="2087">
                  <c:v>-0.10802609899304073</c:v>
                </c:pt>
                <c:pt idx="2088">
                  <c:v>-0.10820569411347834</c:v>
                </c:pt>
                <c:pt idx="2089">
                  <c:v>-0.10837117426215379</c:v>
                </c:pt>
                <c:pt idx="2090">
                  <c:v>-0.10852293052046925</c:v>
                </c:pt>
                <c:pt idx="2091">
                  <c:v>-0.10866134977049575</c:v>
                </c:pt>
                <c:pt idx="2092">
                  <c:v>-0.10893190513922837</c:v>
                </c:pt>
                <c:pt idx="2093">
                  <c:v>-0.10904481494125244</c:v>
                </c:pt>
                <c:pt idx="2094">
                  <c:v>-0.10914552327312398</c:v>
                </c:pt>
                <c:pt idx="2095">
                  <c:v>-0.10937955348394945</c:v>
                </c:pt>
                <c:pt idx="2096">
                  <c:v>-0.10945698591567343</c:v>
                </c:pt>
                <c:pt idx="2097">
                  <c:v>-0.10966851054535047</c:v>
                </c:pt>
                <c:pt idx="2098">
                  <c:v>-0.1098693317789228</c:v>
                </c:pt>
                <c:pt idx="2099">
                  <c:v>-0.11005980311285639</c:v>
                </c:pt>
                <c:pt idx="2100">
                  <c:v>-0.11009501149681555</c:v>
                </c:pt>
                <c:pt idx="2101">
                  <c:v>-0.11026580394478136</c:v>
                </c:pt>
                <c:pt idx="2102">
                  <c:v>-0.11057258818411653</c:v>
                </c:pt>
                <c:pt idx="2103">
                  <c:v>-0.11072510881486905</c:v>
                </c:pt>
                <c:pt idx="2104">
                  <c:v>-0.11086898238495171</c:v>
                </c:pt>
                <c:pt idx="2105">
                  <c:v>-0.11100453646037307</c:v>
                </c:pt>
                <c:pt idx="2106">
                  <c:v>-0.11113209424937985</c:v>
                </c:pt>
                <c:pt idx="2107">
                  <c:v>-0.11135377086291386</c:v>
                </c:pt>
                <c:pt idx="2108">
                  <c:v>-0.11150993902061229</c:v>
                </c:pt>
                <c:pt idx="2109">
                  <c:v>-0.11176089860946352</c:v>
                </c:pt>
                <c:pt idx="2110">
                  <c:v>-0.11185966431052823</c:v>
                </c:pt>
                <c:pt idx="2111">
                  <c:v>-0.11209750427090436</c:v>
                </c:pt>
                <c:pt idx="2112">
                  <c:v>-0.11218370039363613</c:v>
                </c:pt>
                <c:pt idx="2113">
                  <c:v>-0.11240960980499215</c:v>
                </c:pt>
                <c:pt idx="2114">
                  <c:v>-0.11263000132100073</c:v>
                </c:pt>
                <c:pt idx="2115">
                  <c:v>-0.11269953937670303</c:v>
                </c:pt>
                <c:pt idx="2116">
                  <c:v>-0.11290971766707288</c:v>
                </c:pt>
                <c:pt idx="2117">
                  <c:v>-0.11311521701223093</c:v>
                </c:pt>
                <c:pt idx="2118">
                  <c:v>-0.11331630820050767</c:v>
                </c:pt>
                <c:pt idx="2119">
                  <c:v>-0.11351325753832339</c:v>
                </c:pt>
                <c:pt idx="2120">
                  <c:v>-0.11363345210670987</c:v>
                </c:pt>
                <c:pt idx="2121">
                  <c:v>-0.11374999736246769</c:v>
                </c:pt>
                <c:pt idx="2122">
                  <c:v>-0.113994368367065</c:v>
                </c:pt>
                <c:pt idx="2123">
                  <c:v>-0.11411897523004796</c:v>
                </c:pt>
                <c:pt idx="2124">
                  <c:v>-0.1142990251523447</c:v>
                </c:pt>
                <c:pt idx="2125">
                  <c:v>-0.11447643620844579</c:v>
                </c:pt>
                <c:pt idx="2126">
                  <c:v>-0.11465144307447926</c:v>
                </c:pt>
                <c:pt idx="2127">
                  <c:v>-0.11497021606257046</c:v>
                </c:pt>
                <c:pt idx="2128">
                  <c:v>-0.11514112847576514</c:v>
                </c:pt>
                <c:pt idx="2129">
                  <c:v>-0.11531031358886451</c:v>
                </c:pt>
                <c:pt idx="2130">
                  <c:v>-0.11547798780959564</c:v>
                </c:pt>
                <c:pt idx="2131">
                  <c:v>-0.11564436295632323</c:v>
                </c:pt>
                <c:pt idx="2132">
                  <c:v>-0.11580964625043751</c:v>
                </c:pt>
                <c:pt idx="2133">
                  <c:v>-0.11597404030698007</c:v>
                </c:pt>
                <c:pt idx="2134">
                  <c:v>-0.11613774312668557</c:v>
                </c:pt>
                <c:pt idx="2135">
                  <c:v>-0.11644711948912084</c:v>
                </c:pt>
                <c:pt idx="2136">
                  <c:v>-0.11661004524668711</c:v>
                </c:pt>
                <c:pt idx="2137">
                  <c:v>-0.11677284622547003</c:v>
                </c:pt>
                <c:pt idx="2138">
                  <c:v>-0.11693570188640375</c:v>
                </c:pt>
                <c:pt idx="2139">
                  <c:v>-0.11715730399033575</c:v>
                </c:pt>
                <c:pt idx="2140">
                  <c:v>-0.11740859501426432</c:v>
                </c:pt>
                <c:pt idx="2141">
                  <c:v>-0.11757267592958234</c:v>
                </c:pt>
                <c:pt idx="2142">
                  <c:v>-0.11773748296058414</c:v>
                </c:pt>
                <c:pt idx="2143">
                  <c:v>-0.11790317220953124</c:v>
                </c:pt>
                <c:pt idx="2144">
                  <c:v>-0.11811382970502739</c:v>
                </c:pt>
                <c:pt idx="2145">
                  <c:v>-0.118384278981811</c:v>
                </c:pt>
                <c:pt idx="2146">
                  <c:v>-0.11855353669111739</c:v>
                </c:pt>
                <c:pt idx="2147">
                  <c:v>-0.11872425422468388</c:v>
                </c:pt>
                <c:pt idx="2148">
                  <c:v>-0.11889656412898118</c:v>
                </c:pt>
                <c:pt idx="2149">
                  <c:v>-0.11907059421713122</c:v>
                </c:pt>
                <c:pt idx="2150">
                  <c:v>-0.11924646755955678</c:v>
                </c:pt>
                <c:pt idx="2151">
                  <c:v>-0.11942430247729074</c:v>
                </c:pt>
                <c:pt idx="2152">
                  <c:v>-0.11975092340284176</c:v>
                </c:pt>
                <c:pt idx="2153">
                  <c:v>-0.11993305121202046</c:v>
                </c:pt>
                <c:pt idx="2154">
                  <c:v>-0.12011746722270335</c:v>
                </c:pt>
                <c:pt idx="2155">
                  <c:v>-0.12030427068428445</c:v>
                </c:pt>
                <c:pt idx="2156">
                  <c:v>-0.12049355605933371</c:v>
                </c:pt>
                <c:pt idx="2157">
                  <c:v>-0.12068541301686038</c:v>
                </c:pt>
                <c:pt idx="2158">
                  <c:v>-0.12087992642474878</c:v>
                </c:pt>
                <c:pt idx="2159">
                  <c:v>-0.12107717634280728</c:v>
                </c:pt>
                <c:pt idx="2160">
                  <c:v>-0.12127723801559406</c:v>
                </c:pt>
                <c:pt idx="2161">
                  <c:v>-0.1214801818646222</c:v>
                </c:pt>
                <c:pt idx="2162">
                  <c:v>-0.12168607348282894</c:v>
                </c:pt>
                <c:pt idx="2163">
                  <c:v>-0.12189497362578849</c:v>
                </c:pt>
                <c:pt idx="2164">
                  <c:v>-0.12210693820623442</c:v>
                </c:pt>
                <c:pt idx="2165">
                  <c:v>-0.12232201828620254</c:v>
                </c:pt>
                <c:pt idx="2166">
                  <c:v>-0.12254026007051719</c:v>
                </c:pt>
                <c:pt idx="2167">
                  <c:v>-0.12276170489982133</c:v>
                </c:pt>
                <c:pt idx="2168">
                  <c:v>-0.12298638924409248</c:v>
                </c:pt>
                <c:pt idx="2169">
                  <c:v>-0.12306702689900975</c:v>
                </c:pt>
                <c:pt idx="2170">
                  <c:v>-0.12329824231581113</c:v>
                </c:pt>
                <c:pt idx="2171">
                  <c:v>-0.12353277712293467</c:v>
                </c:pt>
                <c:pt idx="2172">
                  <c:v>-0.12377064823879529</c:v>
                </c:pt>
                <c:pt idx="2173">
                  <c:v>-0.12401186767762407</c:v>
                </c:pt>
                <c:pt idx="2174">
                  <c:v>-0.12410893308636929</c:v>
                </c:pt>
                <c:pt idx="2175">
                  <c:v>-0.1243568265059995</c:v>
                </c:pt>
                <c:pt idx="2176">
                  <c:v>-0.12460807455750469</c:v>
                </c:pt>
                <c:pt idx="2177">
                  <c:v>-0.1248626695725959</c:v>
                </c:pt>
                <c:pt idx="2178">
                  <c:v>-0.12500246522587791</c:v>
                </c:pt>
                <c:pt idx="2179">
                  <c:v>-0.12523413794739666</c:v>
                </c:pt>
                <c:pt idx="2180">
                  <c:v>-0.12549863816752324</c:v>
                </c:pt>
                <c:pt idx="2181">
                  <c:v>-0.12561861702169941</c:v>
                </c:pt>
                <c:pt idx="2182">
                  <c:v>-0.12588957729119385</c:v>
                </c:pt>
                <c:pt idx="2183">
                  <c:v>-0.12601586437200571</c:v>
                </c:pt>
                <c:pt idx="2184">
                  <c:v>-0.12629313416988483</c:v>
                </c:pt>
                <c:pt idx="2185">
                  <c:v>-0.12642555807607983</c:v>
                </c:pt>
                <c:pt idx="2186">
                  <c:v>-0.12670894706011596</c:v>
                </c:pt>
                <c:pt idx="2187">
                  <c:v>-0.12684729651726312</c:v>
                </c:pt>
                <c:pt idx="2188">
                  <c:v>-0.12713657442654214</c:v>
                </c:pt>
                <c:pt idx="2189">
                  <c:v>-0.12728059819144191</c:v>
                </c:pt>
                <c:pt idx="2190">
                  <c:v>-0.1275754947509353</c:v>
                </c:pt>
                <c:pt idx="2191">
                  <c:v>-0.12778418420772902</c:v>
                </c:pt>
                <c:pt idx="2192">
                  <c:v>-0.12802510634162348</c:v>
                </c:pt>
                <c:pt idx="2193">
                  <c:v>-0.12817956464172547</c:v>
                </c:pt>
                <c:pt idx="2194">
                  <c:v>-0.1284847271468364</c:v>
                </c:pt>
                <c:pt idx="2195">
                  <c:v>-0.12864386526604102</c:v>
                </c:pt>
                <c:pt idx="2196">
                  <c:v>-0.12880516918338369</c:v>
                </c:pt>
                <c:pt idx="2197">
                  <c:v>-0.1291170004513375</c:v>
                </c:pt>
                <c:pt idx="2198">
                  <c:v>-0.12928235069551702</c:v>
                </c:pt>
                <c:pt idx="2199">
                  <c:v>-0.12944952687006681</c:v>
                </c:pt>
                <c:pt idx="2200">
                  <c:v>-0.12976701027564616</c:v>
                </c:pt>
                <c:pt idx="2201">
                  <c:v>-0.12993750821272176</c:v>
                </c:pt>
                <c:pt idx="2202">
                  <c:v>-0.13010944660068435</c:v>
                </c:pt>
                <c:pt idx="2203">
                  <c:v>-0.13043142869328656</c:v>
                </c:pt>
                <c:pt idx="2204">
                  <c:v>-0.13060587291131556</c:v>
                </c:pt>
                <c:pt idx="2205">
                  <c:v>-0.13078132634317402</c:v>
                </c:pt>
                <c:pt idx="2206">
                  <c:v>-0.13110651640756188</c:v>
                </c:pt>
                <c:pt idx="2207">
                  <c:v>-0.13128356808054614</c:v>
                </c:pt>
                <c:pt idx="2208">
                  <c:v>-0.13146115182998863</c:v>
                </c:pt>
                <c:pt idx="2209">
                  <c:v>-0.13178812145819307</c:v>
                </c:pt>
                <c:pt idx="2210">
                  <c:v>-0.13196630392075259</c:v>
                </c:pt>
                <c:pt idx="2211">
                  <c:v>-0.13214449528322697</c:v>
                </c:pt>
                <c:pt idx="2212">
                  <c:v>-0.13247167795658699</c:v>
                </c:pt>
                <c:pt idx="2213">
                  <c:v>-0.13264937629085957</c:v>
                </c:pt>
                <c:pt idx="2214">
                  <c:v>-0.13282651417313932</c:v>
                </c:pt>
                <c:pt idx="2215">
                  <c:v>-0.13300289145106503</c:v>
                </c:pt>
                <c:pt idx="2216">
                  <c:v>-0.13332766548640385</c:v>
                </c:pt>
                <c:pt idx="2217">
                  <c:v>-0.13350195000711385</c:v>
                </c:pt>
                <c:pt idx="2218">
                  <c:v>-0.13367484280023209</c:v>
                </c:pt>
                <c:pt idx="2219">
                  <c:v>-0.13399563505204934</c:v>
                </c:pt>
                <c:pt idx="2220">
                  <c:v>-0.13416512715314124</c:v>
                </c:pt>
                <c:pt idx="2221">
                  <c:v>-0.13448216269894545</c:v>
                </c:pt>
                <c:pt idx="2222">
                  <c:v>-0.13464733062691076</c:v>
                </c:pt>
                <c:pt idx="2223">
                  <c:v>-0.13488480899411689</c:v>
                </c:pt>
                <c:pt idx="2224">
                  <c:v>-0.13511954512576094</c:v>
                </c:pt>
                <c:pt idx="2225">
                  <c:v>-0.13527637882555621</c:v>
                </c:pt>
                <c:pt idx="2226">
                  <c:v>-0.13557977957023509</c:v>
                </c:pt>
                <c:pt idx="2227">
                  <c:v>-0.13572979868811877</c:v>
                </c:pt>
                <c:pt idx="2228">
                  <c:v>-0.13602595975806744</c:v>
                </c:pt>
                <c:pt idx="2229">
                  <c:v>-0.1363181216409497</c:v>
                </c:pt>
                <c:pt idx="2230">
                  <c:v>-0.13645592822927446</c:v>
                </c:pt>
                <c:pt idx="2231">
                  <c:v>-0.13673920210120358</c:v>
                </c:pt>
                <c:pt idx="2232">
                  <c:v>-0.13686744413347307</c:v>
                </c:pt>
                <c:pt idx="2233">
                  <c:v>-0.13714067876816499</c:v>
                </c:pt>
                <c:pt idx="2234">
                  <c:v>-0.13740847593359676</c:v>
                </c:pt>
                <c:pt idx="2235">
                  <c:v>-0.13762542831777633</c:v>
                </c:pt>
                <c:pt idx="2236">
                  <c:v>-0.13792653968912558</c:v>
                </c:pt>
                <c:pt idx="2237">
                  <c:v>-0.13802572821056749</c:v>
                </c:pt>
                <c:pt idx="2238">
                  <c:v>-0.13826863593156075</c:v>
                </c:pt>
                <c:pt idx="2239">
                  <c:v>-0.13850453737251811</c:v>
                </c:pt>
                <c:pt idx="2240">
                  <c:v>-0.1387331030874861</c:v>
                </c:pt>
                <c:pt idx="2241">
                  <c:v>-0.13895399837699726</c:v>
                </c:pt>
                <c:pt idx="2242">
                  <c:v>-0.1393176160584679</c:v>
                </c:pt>
                <c:pt idx="2243">
                  <c:v>-0.13947696483867525</c:v>
                </c:pt>
                <c:pt idx="2244">
                  <c:v>-0.13971808114848777</c:v>
                </c:pt>
                <c:pt idx="2245">
                  <c:v>-0.13990489921800794</c:v>
                </c:pt>
                <c:pt idx="2246">
                  <c:v>-0.14017287003476048</c:v>
                </c:pt>
                <c:pt idx="2247">
                  <c:v>-0.14040091737343252</c:v>
                </c:pt>
                <c:pt idx="2248">
                  <c:v>-0.14055842098454174</c:v>
                </c:pt>
                <c:pt idx="2249">
                  <c:v>-0.1408716318364672</c:v>
                </c:pt>
                <c:pt idx="2250">
                  <c:v>-0.14114381318386926</c:v>
                </c:pt>
                <c:pt idx="2251">
                  <c:v>-0.14126867046304337</c:v>
                </c:pt>
                <c:pt idx="2252">
                  <c:v>-0.14153313471906567</c:v>
                </c:pt>
                <c:pt idx="2253">
                  <c:v>-0.14178561965643496</c:v>
                </c:pt>
                <c:pt idx="2254">
                  <c:v>-0.14202572276453826</c:v>
                </c:pt>
                <c:pt idx="2255">
                  <c:v>-0.14225303623740451</c:v>
                </c:pt>
                <c:pt idx="2256">
                  <c:v>-0.14246714697206342</c:v>
                </c:pt>
                <c:pt idx="2257">
                  <c:v>-0.14274343744732543</c:v>
                </c:pt>
                <c:pt idx="2258">
                  <c:v>-0.1430057430525612</c:v>
                </c:pt>
                <c:pt idx="2259">
                  <c:v>-0.1431777741744176</c:v>
                </c:pt>
                <c:pt idx="2260">
                  <c:v>-0.14348667983839813</c:v>
                </c:pt>
                <c:pt idx="2261">
                  <c:v>-0.14362851624177198</c:v>
                </c:pt>
                <c:pt idx="2262">
                  <c:v>-0.14390646462016682</c:v>
                </c:pt>
                <c:pt idx="2263">
                  <c:v>-0.1441682930301656</c:v>
                </c:pt>
                <c:pt idx="2264">
                  <c:v>-0.14438314128158769</c:v>
                </c:pt>
                <c:pt idx="2265">
                  <c:v>-0.14464176543374035</c:v>
                </c:pt>
                <c:pt idx="2266">
                  <c:v>-0.14485248387875388</c:v>
                </c:pt>
                <c:pt idx="2267">
                  <c:v>-0.14504523125492522</c:v>
                </c:pt>
                <c:pt idx="2268">
                  <c:v>-0.14537180701611324</c:v>
                </c:pt>
                <c:pt idx="2269">
                  <c:v>-0.14552724148666243</c:v>
                </c:pt>
                <c:pt idx="2270">
                  <c:v>-0.14581566228847886</c:v>
                </c:pt>
                <c:pt idx="2271">
                  <c:v>-0.14608430260822167</c:v>
                </c:pt>
                <c:pt idx="2272">
                  <c:v>-0.14633266583372043</c:v>
                </c:pt>
                <c:pt idx="2273">
                  <c:v>-0.14656025002489131</c:v>
                </c:pt>
                <c:pt idx="2274">
                  <c:v>-0.1467665479128217</c:v>
                </c:pt>
                <c:pt idx="2275">
                  <c:v>-0.14695104689820135</c:v>
                </c:pt>
                <c:pt idx="2276">
                  <c:v>-0.14726601391009145</c:v>
                </c:pt>
                <c:pt idx="2277">
                  <c:v>-0.1474054207765933</c:v>
                </c:pt>
                <c:pt idx="2278">
                  <c:v>-0.14767437393205055</c:v>
                </c:pt>
                <c:pt idx="2279">
                  <c:v>-0.14791955535102549</c:v>
                </c:pt>
                <c:pt idx="2280">
                  <c:v>-0.14814042653172732</c:v>
                </c:pt>
                <c:pt idx="2281">
                  <c:v>-0.14833644363927526</c:v>
                </c:pt>
                <c:pt idx="2282">
                  <c:v>-0.14866023498220157</c:v>
                </c:pt>
                <c:pt idx="2283">
                  <c:v>-0.14880495742069275</c:v>
                </c:pt>
                <c:pt idx="2284">
                  <c:v>-0.14907647289417761</c:v>
                </c:pt>
                <c:pt idx="2285">
                  <c:v>-0.1493210395075216</c:v>
                </c:pt>
                <c:pt idx="2286">
                  <c:v>-0.14953808750886671</c:v>
                </c:pt>
                <c:pt idx="2287">
                  <c:v>-0.14988055339276241</c:v>
                </c:pt>
                <c:pt idx="2288">
                  <c:v>-0.15004090115148197</c:v>
                </c:pt>
                <c:pt idx="2289">
                  <c:v>-0.15032563626621895</c:v>
                </c:pt>
                <c:pt idx="2290">
                  <c:v>-0.150580656821176</c:v>
                </c:pt>
                <c:pt idx="2291">
                  <c:v>-0.15080536714839135</c:v>
                </c:pt>
                <c:pt idx="2292">
                  <c:v>-0.15099916624817836</c:v>
                </c:pt>
                <c:pt idx="2293">
                  <c:v>-0.15123840817211801</c:v>
                </c:pt>
                <c:pt idx="2294">
                  <c:v>-0.15147638791456819</c:v>
                </c:pt>
                <c:pt idx="2295">
                  <c:v>-0.15169712453644726</c:v>
                </c:pt>
                <c:pt idx="2296">
                  <c:v>-0.15191542998521215</c:v>
                </c:pt>
                <c:pt idx="2297">
                  <c:v>-0.15225407792866849</c:v>
                </c:pt>
                <c:pt idx="2298">
                  <c:v>-0.15240410914573621</c:v>
                </c:pt>
                <c:pt idx="2299">
                  <c:v>-0.15267335370919552</c:v>
                </c:pt>
                <c:pt idx="2300">
                  <c:v>-0.15290697096379036</c:v>
                </c:pt>
                <c:pt idx="2301">
                  <c:v>-0.15310431346467354</c:v>
                </c:pt>
                <c:pt idx="2302">
                  <c:v>-0.15341927975514261</c:v>
                </c:pt>
                <c:pt idx="2303">
                  <c:v>-0.15354218043814158</c:v>
                </c:pt>
                <c:pt idx="2304">
                  <c:v>-0.15378152651868654</c:v>
                </c:pt>
                <c:pt idx="2305">
                  <c:v>-0.15413686464762047</c:v>
                </c:pt>
                <c:pt idx="2306">
                  <c:v>-0.15429806172851007</c:v>
                </c:pt>
                <c:pt idx="2307">
                  <c:v>-0.15455855252179324</c:v>
                </c:pt>
                <c:pt idx="2308">
                  <c:v>-0.15480936101608658</c:v>
                </c:pt>
                <c:pt idx="2309">
                  <c:v>-0.15500332568608968</c:v>
                </c:pt>
                <c:pt idx="2310">
                  <c:v>-0.15531037230928604</c:v>
                </c:pt>
                <c:pt idx="2311">
                  <c:v>-0.15557481981830257</c:v>
                </c:pt>
                <c:pt idx="2312">
                  <c:v>-0.15573385449772748</c:v>
                </c:pt>
                <c:pt idx="2313">
                  <c:v>-0.15597309773995155</c:v>
                </c:pt>
                <c:pt idx="2314">
                  <c:v>-0.15626092800909569</c:v>
                </c:pt>
                <c:pt idx="2315">
                  <c:v>-0.15650346140674803</c:v>
                </c:pt>
                <c:pt idx="2316">
                  <c:v>-0.15669997390424822</c:v>
                </c:pt>
                <c:pt idx="2317">
                  <c:v>-0.15684973619797871</c:v>
                </c:pt>
                <c:pt idx="2318">
                  <c:v>-0.15715445134412073</c:v>
                </c:pt>
                <c:pt idx="2319">
                  <c:v>-0.15731765946871012</c:v>
                </c:pt>
                <c:pt idx="2320">
                  <c:v>-0.15763463715887457</c:v>
                </c:pt>
                <c:pt idx="2321">
                  <c:v>-0.15790219785704504</c:v>
                </c:pt>
                <c:pt idx="2322">
                  <c:v>-0.1581195873820887</c:v>
                </c:pt>
                <c:pt idx="2323">
                  <c:v>-0.15828604630288914</c:v>
                </c:pt>
                <c:pt idx="2324">
                  <c:v>-0.15855698582118474</c:v>
                </c:pt>
                <c:pt idx="2325">
                  <c:v>-0.15877561334899973</c:v>
                </c:pt>
                <c:pt idx="2326">
                  <c:v>-0.15903495203699333</c:v>
                </c:pt>
                <c:pt idx="2327">
                  <c:v>-0.15920923583970514</c:v>
                </c:pt>
                <c:pt idx="2328">
                  <c:v>-0.15957930455621394</c:v>
                </c:pt>
                <c:pt idx="2329">
                  <c:v>-0.15973768134916541</c:v>
                </c:pt>
                <c:pt idx="2330">
                  <c:v>-0.15999661700315823</c:v>
                </c:pt>
                <c:pt idx="2331">
                  <c:v>-0.16019882870528651</c:v>
                </c:pt>
                <c:pt idx="2332">
                  <c:v>-0.16050030739924695</c:v>
                </c:pt>
                <c:pt idx="2333">
                  <c:v>-0.16074360525803735</c:v>
                </c:pt>
                <c:pt idx="2334">
                  <c:v>-0.16092790827809053</c:v>
                </c:pt>
                <c:pt idx="2335">
                  <c:v>-0.16120942865500781</c:v>
                </c:pt>
                <c:pt idx="2336">
                  <c:v>-0.1614304689858444</c:v>
                </c:pt>
                <c:pt idx="2337">
                  <c:v>-0.16159020043719347</c:v>
                </c:pt>
                <c:pt idx="2338">
                  <c:v>-0.16184505858699114</c:v>
                </c:pt>
                <c:pt idx="2339">
                  <c:v>-0.16203709442935207</c:v>
                </c:pt>
                <c:pt idx="2340">
                  <c:v>-0.16232289387179558</c:v>
                </c:pt>
                <c:pt idx="2341">
                  <c:v>-0.16254433928338025</c:v>
                </c:pt>
                <c:pt idx="2342">
                  <c:v>-0.16270057747458808</c:v>
                </c:pt>
                <c:pt idx="2343">
                  <c:v>-0.16294842126085485</c:v>
                </c:pt>
                <c:pt idx="2344">
                  <c:v>-0.16328725018924625</c:v>
                </c:pt>
                <c:pt idx="2345">
                  <c:v>-0.16346390672026934</c:v>
                </c:pt>
                <c:pt idx="2346">
                  <c:v>-0.16376161857774754</c:v>
                </c:pt>
                <c:pt idx="2347">
                  <c:v>-0.16392700768280491</c:v>
                </c:pt>
                <c:pt idx="2348">
                  <c:v>-0.16411717205244894</c:v>
                </c:pt>
                <c:pt idx="2349">
                  <c:v>-0.16442626836225555</c:v>
                </c:pt>
                <c:pt idx="2350">
                  <c:v>-0.16466380964539587</c:v>
                </c:pt>
                <c:pt idx="2351">
                  <c:v>-0.16482889960531993</c:v>
                </c:pt>
                <c:pt idx="2352">
                  <c:v>-0.16507904499335765</c:v>
                </c:pt>
                <c:pt idx="2353">
                  <c:v>-0.1652550973329307</c:v>
                </c:pt>
                <c:pt idx="2354">
                  <c:v>-0.16551472018405658</c:v>
                </c:pt>
                <c:pt idx="2355">
                  <c:v>-0.16576205345480338</c:v>
                </c:pt>
                <c:pt idx="2356">
                  <c:v>-0.16596452915301826</c:v>
                </c:pt>
                <c:pt idx="2357">
                  <c:v>-0.16615303781925492</c:v>
                </c:pt>
                <c:pt idx="2358">
                  <c:v>-0.16642209626422114</c:v>
                </c:pt>
                <c:pt idx="2359">
                  <c:v>-0.16661202937645081</c:v>
                </c:pt>
                <c:pt idx="2360">
                  <c:v>-0.16688097657984949</c:v>
                </c:pt>
                <c:pt idx="2361">
                  <c:v>-0.16706908555320543</c:v>
                </c:pt>
                <c:pt idx="2362">
                  <c:v>-0.16733465614055823</c:v>
                </c:pt>
                <c:pt idx="2363">
                  <c:v>-0.16751765799067844</c:v>
                </c:pt>
                <c:pt idx="2364">
                  <c:v>-0.167776552259356</c:v>
                </c:pt>
                <c:pt idx="2365">
                  <c:v>-0.16811063362249548</c:v>
                </c:pt>
                <c:pt idx="2366">
                  <c:v>-0.16826384968850655</c:v>
                </c:pt>
                <c:pt idx="2367">
                  <c:v>-0.16852249128573013</c:v>
                </c:pt>
                <c:pt idx="2368">
                  <c:v>-0.16875808347771909</c:v>
                </c:pt>
                <c:pt idx="2369">
                  <c:v>-0.1689377804218623</c:v>
                </c:pt>
                <c:pt idx="2370">
                  <c:v>-0.1691246235635715</c:v>
                </c:pt>
                <c:pt idx="2371">
                  <c:v>-0.16941379302243781</c:v>
                </c:pt>
                <c:pt idx="2372">
                  <c:v>-0.1696124780331309</c:v>
                </c:pt>
                <c:pt idx="2373">
                  <c:v>-0.16987987687228123</c:v>
                </c:pt>
                <c:pt idx="2374">
                  <c:v>-0.1700549660227508</c:v>
                </c:pt>
                <c:pt idx="2375">
                  <c:v>-0.17028107279031443</c:v>
                </c:pt>
                <c:pt idx="2376">
                  <c:v>-0.17044510179133807</c:v>
                </c:pt>
                <c:pt idx="2377">
                  <c:v>-0.17072269187305927</c:v>
                </c:pt>
                <c:pt idx="2378">
                  <c:v>-0.17093646838391055</c:v>
                </c:pt>
                <c:pt idx="2379">
                  <c:v>-0.17116582208940784</c:v>
                </c:pt>
                <c:pt idx="2380">
                  <c:v>-0.17136166681705597</c:v>
                </c:pt>
                <c:pt idx="2381">
                  <c:v>-0.17166788717891901</c:v>
                </c:pt>
                <c:pt idx="2382">
                  <c:v>-0.17182620896974804</c:v>
                </c:pt>
                <c:pt idx="2383">
                  <c:v>-0.17198048202549773</c:v>
                </c:pt>
                <c:pt idx="2384">
                  <c:v>-0.17230710684798917</c:v>
                </c:pt>
                <c:pt idx="2385">
                  <c:v>-0.17253135106153014</c:v>
                </c:pt>
                <c:pt idx="2386">
                  <c:v>-0.1726521607818759</c:v>
                </c:pt>
                <c:pt idx="2387">
                  <c:v>-0.17299135376152672</c:v>
                </c:pt>
                <c:pt idx="2388">
                  <c:v>-0.17306382321799249</c:v>
                </c:pt>
                <c:pt idx="2389">
                  <c:v>-0.17335308761262141</c:v>
                </c:pt>
                <c:pt idx="2390">
                  <c:v>-0.17353520035214115</c:v>
                </c:pt>
                <c:pt idx="2391">
                  <c:v>-0.17377088653720069</c:v>
                </c:pt>
                <c:pt idx="2392">
                  <c:v>-0.17405933961096165</c:v>
                </c:pt>
                <c:pt idx="2393">
                  <c:v>-0.17423776760952064</c:v>
                </c:pt>
                <c:pt idx="2394">
                  <c:v>-0.17446715671543023</c:v>
                </c:pt>
                <c:pt idx="2395">
                  <c:v>-0.17458452493875123</c:v>
                </c:pt>
                <c:pt idx="2396">
                  <c:v>-0.17491328987412322</c:v>
                </c:pt>
                <c:pt idx="2397">
                  <c:v>-0.17512820601749818</c:v>
                </c:pt>
                <c:pt idx="2398">
                  <c:v>-0.17522817021626419</c:v>
                </c:pt>
                <c:pt idx="2399">
                  <c:v>-0.17553714026674141</c:v>
                </c:pt>
                <c:pt idx="2400">
                  <c:v>-0.17572930861626618</c:v>
                </c:pt>
                <c:pt idx="2401">
                  <c:v>-0.1759662778072654</c:v>
                </c:pt>
                <c:pt idx="2402">
                  <c:v>-0.17608439634479575</c:v>
                </c:pt>
                <c:pt idx="2403">
                  <c:v>-0.17635947672608299</c:v>
                </c:pt>
                <c:pt idx="2404">
                  <c:v>-0.17661157035838559</c:v>
                </c:pt>
                <c:pt idx="2405">
                  <c:v>-0.17685602339821888</c:v>
                </c:pt>
                <c:pt idx="2406">
                  <c:v>-0.17697766929511455</c:v>
                </c:pt>
                <c:pt idx="2407">
                  <c:v>-0.17713864636533011</c:v>
                </c:pt>
                <c:pt idx="2408">
                  <c:v>-0.17733809338473799</c:v>
                </c:pt>
                <c:pt idx="2409">
                  <c:v>-0.1775751460070645</c:v>
                </c:pt>
                <c:pt idx="2410">
                  <c:v>-0.17784893677910021</c:v>
                </c:pt>
                <c:pt idx="2411">
                  <c:v>-0.17799494225582418</c:v>
                </c:pt>
                <c:pt idx="2412">
                  <c:v>-0.17817575280382428</c:v>
                </c:pt>
                <c:pt idx="2413">
                  <c:v>-0.17843964384045075</c:v>
                </c:pt>
                <c:pt idx="2414">
                  <c:v>-0.17863827737285926</c:v>
                </c:pt>
                <c:pt idx="2415">
                  <c:v>-0.17891822793997705</c:v>
                </c:pt>
                <c:pt idx="2416">
                  <c:v>-0.17906532989341428</c:v>
                </c:pt>
                <c:pt idx="2417">
                  <c:v>-0.17924263027450196</c:v>
                </c:pt>
                <c:pt idx="2418">
                  <c:v>-0.17946566814705259</c:v>
                </c:pt>
                <c:pt idx="2419">
                  <c:v>-0.17966781131539872</c:v>
                </c:pt>
                <c:pt idx="2420">
                  <c:v>-0.17994678038049725</c:v>
                </c:pt>
                <c:pt idx="2421">
                  <c:v>-0.18007131347127089</c:v>
                </c:pt>
                <c:pt idx="2422">
                  <c:v>-0.18027077035124564</c:v>
                </c:pt>
                <c:pt idx="2423">
                  <c:v>-0.18039601261653251</c:v>
                </c:pt>
                <c:pt idx="2424">
                  <c:v>-0.18059436036220824</c:v>
                </c:pt>
                <c:pt idx="2425">
                  <c:v>-0.18081548994039284</c:v>
                </c:pt>
                <c:pt idx="2426">
                  <c:v>-0.18107499375427349</c:v>
                </c:pt>
                <c:pt idx="2427">
                  <c:v>-0.18132242682861133</c:v>
                </c:pt>
                <c:pt idx="2428">
                  <c:v>-0.18144111309360594</c:v>
                </c:pt>
                <c:pt idx="2429">
                  <c:v>-0.18174408259630981</c:v>
                </c:pt>
                <c:pt idx="2430">
                  <c:v>-0.18189975027752356</c:v>
                </c:pt>
                <c:pt idx="2431">
                  <c:v>-0.18207246584443806</c:v>
                </c:pt>
                <c:pt idx="2432">
                  <c:v>-0.18226129612840167</c:v>
                </c:pt>
                <c:pt idx="2433">
                  <c:v>-0.18246530528574317</c:v>
                </c:pt>
                <c:pt idx="2434">
                  <c:v>-0.18268355481938786</c:v>
                </c:pt>
                <c:pt idx="2435">
                  <c:v>-0.18291510359995664</c:v>
                </c:pt>
                <c:pt idx="2436">
                  <c:v>-0.18299294707547609</c:v>
                </c:pt>
                <c:pt idx="2437">
                  <c:v>-0.18324816234185354</c:v>
                </c:pt>
                <c:pt idx="2438">
                  <c:v>-0.18334758041641683</c:v>
                </c:pt>
                <c:pt idx="2439">
                  <c:v>-0.1836226660763316</c:v>
                </c:pt>
                <c:pt idx="2440">
                  <c:v>-0.18373985195808795</c:v>
                </c:pt>
                <c:pt idx="2441">
                  <c:v>-0.18403099166953579</c:v>
                </c:pt>
                <c:pt idx="2442">
                  <c:v>-0.1841621185095588</c:v>
                </c:pt>
                <c:pt idx="2443">
                  <c:v>-0.18429872510645165</c:v>
                </c:pt>
                <c:pt idx="2444">
                  <c:v>-0.18460669731111501</c:v>
                </c:pt>
                <c:pt idx="2445">
                  <c:v>-0.18475146767602355</c:v>
                </c:pt>
                <c:pt idx="2446">
                  <c:v>-0.18489881817650297</c:v>
                </c:pt>
                <c:pt idx="2447">
                  <c:v>-0.18504777749603657</c:v>
                </c:pt>
                <c:pt idx="2448">
                  <c:v>-0.18536461965693737</c:v>
                </c:pt>
                <c:pt idx="2449">
                  <c:v>-0.18551397309249656</c:v>
                </c:pt>
                <c:pt idx="2450">
                  <c:v>-0.18566200766153151</c:v>
                </c:pt>
                <c:pt idx="2451">
                  <c:v>-0.18580774289486496</c:v>
                </c:pt>
                <c:pt idx="2452">
                  <c:v>-0.18611784327268013</c:v>
                </c:pt>
                <c:pt idx="2453">
                  <c:v>-0.18625612972079988</c:v>
                </c:pt>
                <c:pt idx="2454">
                  <c:v>-0.18638916230019745</c:v>
                </c:pt>
                <c:pt idx="2455">
                  <c:v>-0.18651595180379946</c:v>
                </c:pt>
                <c:pt idx="2456">
                  <c:v>-0.18680355538221433</c:v>
                </c:pt>
                <c:pt idx="2457">
                  <c:v>-0.18691498326650116</c:v>
                </c:pt>
                <c:pt idx="2458">
                  <c:v>-0.18718543773431434</c:v>
                </c:pt>
                <c:pt idx="2459">
                  <c:v>-0.18727752253695079</c:v>
                </c:pt>
                <c:pt idx="2460">
                  <c:v>-0.18752683870093753</c:v>
                </c:pt>
                <c:pt idx="2461">
                  <c:v>-0.18759558277871552</c:v>
                </c:pt>
                <c:pt idx="2462">
                  <c:v>-0.18781975547987115</c:v>
                </c:pt>
                <c:pt idx="2463">
                  <c:v>-0.18799614929378206</c:v>
                </c:pt>
                <c:pt idx="2464">
                  <c:v>-0.18822501011992462</c:v>
                </c:pt>
                <c:pt idx="2465">
                  <c:v>-0.18840407624561878</c:v>
                </c:pt>
                <c:pt idx="2466">
                  <c:v>-0.18856608795042482</c:v>
                </c:pt>
                <c:pt idx="2467">
                  <c:v>-0.18869311669507172</c:v>
                </c:pt>
                <c:pt idx="2468">
                  <c:v>-0.18883489637787343</c:v>
                </c:pt>
                <c:pt idx="2469">
                  <c:v>-0.1891090267815439</c:v>
                </c:pt>
                <c:pt idx="2470">
                  <c:v>-0.18919278016981772</c:v>
                </c:pt>
                <c:pt idx="2471">
                  <c:v>-0.18942396704758124</c:v>
                </c:pt>
                <c:pt idx="2472">
                  <c:v>-0.18946253292839071</c:v>
                </c:pt>
                <c:pt idx="2473">
                  <c:v>-0.18964669273090135</c:v>
                </c:pt>
                <c:pt idx="2474">
                  <c:v>-0.18980585470771352</c:v>
                </c:pt>
                <c:pt idx="2475">
                  <c:v>-0.19010896949398043</c:v>
                </c:pt>
                <c:pt idx="2476">
                  <c:v>-0.19021515983060844</c:v>
                </c:pt>
                <c:pt idx="2477">
                  <c:v>-0.19029327107639954</c:v>
                </c:pt>
                <c:pt idx="2478">
                  <c:v>-0.19051255657320473</c:v>
                </c:pt>
                <c:pt idx="2479">
                  <c:v>-0.19070190646723545</c:v>
                </c:pt>
                <c:pt idx="2480">
                  <c:v>-0.19086028805610966</c:v>
                </c:pt>
                <c:pt idx="2481">
                  <c:v>-0.19098666726873628</c:v>
                </c:pt>
                <c:pt idx="2482">
                  <c:v>-0.19125070272924266</c:v>
                </c:pt>
                <c:pt idx="2483">
                  <c:v>-0.19131007249008078</c:v>
                </c:pt>
                <c:pt idx="2484">
                  <c:v>-0.1915052295867945</c:v>
                </c:pt>
                <c:pt idx="2485">
                  <c:v>-0.19166444097537463</c:v>
                </c:pt>
                <c:pt idx="2486">
                  <c:v>-0.19178666644111009</c:v>
                </c:pt>
                <c:pt idx="2487">
                  <c:v>-0.19204207334860357</c:v>
                </c:pt>
                <c:pt idx="2488">
                  <c:v>-0.19208730482080499</c:v>
                </c:pt>
                <c:pt idx="2489">
                  <c:v>-0.19226383797710753</c:v>
                </c:pt>
                <c:pt idx="2490">
                  <c:v>-0.19239941957637588</c:v>
                </c:pt>
                <c:pt idx="2491">
                  <c:v>-0.19266462565210188</c:v>
                </c:pt>
                <c:pt idx="2492">
                  <c:v>-0.19271526991274246</c:v>
                </c:pt>
                <c:pt idx="2493">
                  <c:v>-0.19289365143918258</c:v>
                </c:pt>
                <c:pt idx="2494">
                  <c:v>-0.19304429360839123</c:v>
                </c:pt>
                <c:pt idx="2495">
                  <c:v>-0.19311456779139785</c:v>
                </c:pt>
                <c:pt idx="2496">
                  <c:v>-0.19332714222926767</c:v>
                </c:pt>
                <c:pt idx="2497">
                  <c:v>-0.19349184140857187</c:v>
                </c:pt>
                <c:pt idx="2498">
                  <c:v>-0.19364208308379005</c:v>
                </c:pt>
                <c:pt idx="2499">
                  <c:v>-0.19384585708431964</c:v>
                </c:pt>
                <c:pt idx="2500">
                  <c:v>-0.19386072276370681</c:v>
                </c:pt>
                <c:pt idx="2501">
                  <c:v>-0.19408248862093294</c:v>
                </c:pt>
                <c:pt idx="2502">
                  <c:v>-0.19425142644534965</c:v>
                </c:pt>
                <c:pt idx="2503">
                  <c:v>-0.19436648168063389</c:v>
                </c:pt>
                <c:pt idx="2504">
                  <c:v>-0.19442659922379793</c:v>
                </c:pt>
                <c:pt idx="2505">
                  <c:v>-0.19469033152130671</c:v>
                </c:pt>
                <c:pt idx="2506">
                  <c:v>-0.19472415012611138</c:v>
                </c:pt>
                <c:pt idx="2507">
                  <c:v>-0.19487324655848021</c:v>
                </c:pt>
                <c:pt idx="2508">
                  <c:v>-0.19513687568731833</c:v>
                </c:pt>
                <c:pt idx="2509">
                  <c:v>-0.19516731694095674</c:v>
                </c:pt>
                <c:pt idx="2510">
                  <c:v>-0.19531038421353383</c:v>
                </c:pt>
                <c:pt idx="2511">
                  <c:v>-0.19556533168523368</c:v>
                </c:pt>
                <c:pt idx="2512">
                  <c:v>-0.1956185743089747</c:v>
                </c:pt>
                <c:pt idx="2513">
                  <c:v>-0.19571226935465805</c:v>
                </c:pt>
                <c:pt idx="2514">
                  <c:v>-0.1959499503071073</c:v>
                </c:pt>
                <c:pt idx="2515">
                  <c:v>-0.19594788800005358</c:v>
                </c:pt>
                <c:pt idx="2516">
                  <c:v>-0.19622735861037854</c:v>
                </c:pt>
                <c:pt idx="2517">
                  <c:v>-0.19626496925367379</c:v>
                </c:pt>
                <c:pt idx="2518">
                  <c:v>-0.19640819666644121</c:v>
                </c:pt>
                <c:pt idx="2519">
                  <c:v>-0.19648176703449946</c:v>
                </c:pt>
                <c:pt idx="2520">
                  <c:v>-0.19665925382170735</c:v>
                </c:pt>
                <c:pt idx="2521">
                  <c:v>-0.19676517538780727</c:v>
                </c:pt>
                <c:pt idx="2522">
                  <c:v>-0.19697331357826417</c:v>
                </c:pt>
                <c:pt idx="2523">
                  <c:v>-0.1971079790695498</c:v>
                </c:pt>
                <c:pt idx="2524">
                  <c:v>-0.19716811445514007</c:v>
                </c:pt>
                <c:pt idx="2525">
                  <c:v>-0.19732781441524957</c:v>
                </c:pt>
                <c:pt idx="2526">
                  <c:v>-0.19741107842288436</c:v>
                </c:pt>
                <c:pt idx="2527">
                  <c:v>-0.19759220986168424</c:v>
                </c:pt>
                <c:pt idx="2528">
                  <c:v>-0.19769500096007206</c:v>
                </c:pt>
                <c:pt idx="2529">
                  <c:v>-0.19771839620234799</c:v>
                </c:pt>
                <c:pt idx="2530">
                  <c:v>-0.19783701224254024</c:v>
                </c:pt>
                <c:pt idx="2531">
                  <c:v>-0.19801495130857324</c:v>
                </c:pt>
                <c:pt idx="2532">
                  <c:v>-0.19818105710170969</c:v>
                </c:pt>
                <c:pt idx="2533">
                  <c:v>-0.19822881099612541</c:v>
                </c:pt>
                <c:pt idx="2534">
                  <c:v>-0.19836840271265144</c:v>
                </c:pt>
                <c:pt idx="2535">
                  <c:v>-0.19842290085959838</c:v>
                </c:pt>
                <c:pt idx="2536">
                  <c:v>-0.19856754911168234</c:v>
                </c:pt>
                <c:pt idx="2537">
                  <c:v>-0.19862520987710514</c:v>
                </c:pt>
                <c:pt idx="2538">
                  <c:v>-0.19877133594080704</c:v>
                </c:pt>
                <c:pt idx="2539">
                  <c:v>-0.19900518978947773</c:v>
                </c:pt>
                <c:pt idx="2540">
                  <c:v>-0.19897261533752311</c:v>
                </c:pt>
                <c:pt idx="2541">
                  <c:v>-0.19920269472809096</c:v>
                </c:pt>
                <c:pt idx="2542">
                  <c:v>-0.19916425318955672</c:v>
                </c:pt>
                <c:pt idx="2543">
                  <c:v>-0.19938699649629227</c:v>
                </c:pt>
                <c:pt idx="2544">
                  <c:v>-0.1995162542925723</c:v>
                </c:pt>
                <c:pt idx="2545">
                  <c:v>-0.19955098397456561</c:v>
                </c:pt>
                <c:pt idx="2546">
                  <c:v>-0.19966747491025455</c:v>
                </c:pt>
                <c:pt idx="2547">
                  <c:v>-0.19968756298264795</c:v>
                </c:pt>
                <c:pt idx="2548">
                  <c:v>-0.19978774667326055</c:v>
                </c:pt>
                <c:pt idx="2549">
                  <c:v>-0.19996729819189984</c:v>
                </c:pt>
                <c:pt idx="2550">
                  <c:v>-0.20004774704023648</c:v>
                </c:pt>
                <c:pt idx="2551">
                  <c:v>-0.20020590520053227</c:v>
                </c:pt>
                <c:pt idx="2552">
                  <c:v>-0.20026309844639983</c:v>
                </c:pt>
                <c:pt idx="2553">
                  <c:v>-0.20039634773557721</c:v>
                </c:pt>
                <c:pt idx="2554">
                  <c:v>-0.20042677551515292</c:v>
                </c:pt>
                <c:pt idx="2555">
                  <c:v>-0.20053161164195146</c:v>
                </c:pt>
                <c:pt idx="2556">
                  <c:v>-0.20071013728501613</c:v>
                </c:pt>
                <c:pt idx="2557">
                  <c:v>-0.20078317058718895</c:v>
                </c:pt>
                <c:pt idx="2558">
                  <c:v>-0.20074968743383517</c:v>
                </c:pt>
                <c:pt idx="2559">
                  <c:v>-0.20096600481977225</c:v>
                </c:pt>
                <c:pt idx="2560">
                  <c:v>-0.2010741731940065</c:v>
                </c:pt>
                <c:pt idx="2561">
                  <c:v>-0.20107317368159827</c:v>
                </c:pt>
                <c:pt idx="2562">
                  <c:v>-0.20114096634897433</c:v>
                </c:pt>
                <c:pt idx="2563">
                  <c:v>-0.20127684319629088</c:v>
                </c:pt>
                <c:pt idx="2564">
                  <c:v>-0.20130091639114833</c:v>
                </c:pt>
                <c:pt idx="2565">
                  <c:v>-0.20139145836448072</c:v>
                </c:pt>
                <c:pt idx="2566">
                  <c:v>-0.201547766267273</c:v>
                </c:pt>
                <c:pt idx="2567">
                  <c:v>-0.20158965145418481</c:v>
                </c:pt>
                <c:pt idx="2568">
                  <c:v>-0.20169569833122855</c:v>
                </c:pt>
                <c:pt idx="2569">
                  <c:v>-0.20168551844657656</c:v>
                </c:pt>
                <c:pt idx="2570">
                  <c:v>-0.20191769679742236</c:v>
                </c:pt>
                <c:pt idx="2571">
                  <c:v>-0.20185216172049802</c:v>
                </c:pt>
                <c:pt idx="2572">
                  <c:v>-0.20202759996523156</c:v>
                </c:pt>
                <c:pt idx="2573">
                  <c:v>-0.2020834320558591</c:v>
                </c:pt>
                <c:pt idx="2574">
                  <c:v>-0.20219886498272616</c:v>
                </c:pt>
                <c:pt idx="2575">
                  <c:v>-0.20222897378806168</c:v>
                </c:pt>
                <c:pt idx="2576">
                  <c:v>-0.20224499291053516</c:v>
                </c:pt>
                <c:pt idx="2577">
                  <c:v>-0.20235442118520588</c:v>
                </c:pt>
                <c:pt idx="2578">
                  <c:v>-0.20252051992323003</c:v>
                </c:pt>
                <c:pt idx="2579">
                  <c:v>-0.20256190942393965</c:v>
                </c:pt>
                <c:pt idx="2580">
                  <c:v>-0.20265841710465229</c:v>
                </c:pt>
                <c:pt idx="2581">
                  <c:v>-0.20262846692896469</c:v>
                </c:pt>
                <c:pt idx="2582">
                  <c:v>-0.20265209269210879</c:v>
                </c:pt>
                <c:pt idx="2583">
                  <c:v>-0.20272862742263276</c:v>
                </c:pt>
                <c:pt idx="2584">
                  <c:v>-0.20285740648677825</c:v>
                </c:pt>
                <c:pt idx="2585">
                  <c:v>-0.20285646274127772</c:v>
                </c:pt>
                <c:pt idx="2586">
                  <c:v>-0.20297880336984708</c:v>
                </c:pt>
                <c:pt idx="2587">
                  <c:v>-0.20300608564104433</c:v>
                </c:pt>
                <c:pt idx="2588">
                  <c:v>-0.20310085948322945</c:v>
                </c:pt>
                <c:pt idx="2589">
                  <c:v>-0.20317165108059615</c:v>
                </c:pt>
                <c:pt idx="2590">
                  <c:v>-0.20321769187119121</c:v>
                </c:pt>
                <c:pt idx="2591">
                  <c:v>-0.20334735750439109</c:v>
                </c:pt>
                <c:pt idx="2592">
                  <c:v>-0.20332346204019638</c:v>
                </c:pt>
                <c:pt idx="2593">
                  <c:v>-0.20334534796948603</c:v>
                </c:pt>
                <c:pt idx="2594">
                  <c:v>-0.20341237726233247</c:v>
                </c:pt>
                <c:pt idx="2595">
                  <c:v>-0.20352391463783018</c:v>
                </c:pt>
                <c:pt idx="2596">
                  <c:v>-0.20349693149179851</c:v>
                </c:pt>
                <c:pt idx="2597">
                  <c:v>-0.20351299754312627</c:v>
                </c:pt>
                <c:pt idx="2598">
                  <c:v>-0.20357148641948161</c:v>
                </c:pt>
                <c:pt idx="2599">
                  <c:v>-0.20367177464777034</c:v>
                </c:pt>
                <c:pt idx="2600">
                  <c:v>-0.203813241689589</c:v>
                </c:pt>
                <c:pt idx="2601">
                  <c:v>-0.20381238359898726</c:v>
                </c:pt>
                <c:pt idx="2602">
                  <c:v>-0.20385127701016453</c:v>
                </c:pt>
                <c:pt idx="2603">
                  <c:v>-0.20392931087961533</c:v>
                </c:pt>
                <c:pt idx="2604">
                  <c:v>-0.2038626985763087</c:v>
                </c:pt>
                <c:pt idx="2605">
                  <c:v>-0.20401709549770475</c:v>
                </c:pt>
                <c:pt idx="2606">
                  <c:v>-0.20402544583798579</c:v>
                </c:pt>
                <c:pt idx="2607">
                  <c:v>-0.20407033027805976</c:v>
                </c:pt>
                <c:pt idx="2608">
                  <c:v>-0.20415115406190909</c:v>
                </c:pt>
                <c:pt idx="2609">
                  <c:v>-0.20408366315333354</c:v>
                </c:pt>
                <c:pt idx="2610">
                  <c:v>-0.20423449820695011</c:v>
                </c:pt>
                <c:pt idx="2611">
                  <c:v>-0.20423565336412799</c:v>
                </c:pt>
                <c:pt idx="2612">
                  <c:v>-0.20427021024212533</c:v>
                </c:pt>
                <c:pt idx="2613">
                  <c:v>-0.2043375913273591</c:v>
                </c:pt>
                <c:pt idx="2614">
                  <c:v>-0.2042530804341762</c:v>
                </c:pt>
                <c:pt idx="2615">
                  <c:v>-0.20434744836983795</c:v>
                </c:pt>
                <c:pt idx="2616">
                  <c:v>-0.20436229133005226</c:v>
                </c:pt>
                <c:pt idx="2617">
                  <c:v>-0.20437064601357621</c:v>
                </c:pt>
                <c:pt idx="2618">
                  <c:v>-0.20440880060095887</c:v>
                </c:pt>
                <c:pt idx="2619">
                  <c:v>-0.20447619941037928</c:v>
                </c:pt>
                <c:pt idx="2620">
                  <c:v>-0.20457229043467878</c:v>
                </c:pt>
                <c:pt idx="2621">
                  <c:v>-0.20451171951121838</c:v>
                </c:pt>
                <c:pt idx="2622">
                  <c:v>-0.20447855983626298</c:v>
                </c:pt>
                <c:pt idx="2623">
                  <c:v>-0.20465726500614648</c:v>
                </c:pt>
                <c:pt idx="2624">
                  <c:v>-0.20467740475354135</c:v>
                </c:pt>
                <c:pt idx="2625">
                  <c:v>-0.20461223794371966</c:v>
                </c:pt>
                <c:pt idx="2626">
                  <c:v>-0.20460928742182047</c:v>
                </c:pt>
                <c:pt idx="2627">
                  <c:v>-0.20470515814069623</c:v>
                </c:pt>
                <c:pt idx="2628">
                  <c:v>-0.20463979691900661</c:v>
                </c:pt>
                <c:pt idx="2629">
                  <c:v>-0.20459796180837442</c:v>
                </c:pt>
                <c:pt idx="2630">
                  <c:v>-0.2047647858936206</c:v>
                </c:pt>
                <c:pt idx="2631">
                  <c:v>-0.20476856304939159</c:v>
                </c:pt>
                <c:pt idx="2632">
                  <c:v>-0.20473859327086635</c:v>
                </c:pt>
                <c:pt idx="2633">
                  <c:v>-0.20484162325498331</c:v>
                </c:pt>
                <c:pt idx="2634">
                  <c:v>-0.20472389812686015</c:v>
                </c:pt>
                <c:pt idx="2635">
                  <c:v>-0.20477538871310499</c:v>
                </c:pt>
                <c:pt idx="2636">
                  <c:v>-0.20473515382538146</c:v>
                </c:pt>
                <c:pt idx="2637">
                  <c:v>-0.20486334778963602</c:v>
                </c:pt>
                <c:pt idx="2638">
                  <c:v>-0.20482423174038167</c:v>
                </c:pt>
                <c:pt idx="2639">
                  <c:v>-0.20480352743334501</c:v>
                </c:pt>
                <c:pt idx="2640">
                  <c:v>-0.20480076568457012</c:v>
                </c:pt>
                <c:pt idx="2641">
                  <c:v>-0.20481548172245931</c:v>
                </c:pt>
                <c:pt idx="2642">
                  <c:v>-0.2048472152209482</c:v>
                </c:pt>
                <c:pt idx="2643">
                  <c:v>-0.20489551033249739</c:v>
                </c:pt>
                <c:pt idx="2644">
                  <c:v>-0.20477299929689527</c:v>
                </c:pt>
                <c:pt idx="2645">
                  <c:v>-0.20485297906651734</c:v>
                </c:pt>
                <c:pt idx="2646">
                  <c:v>-0.20476108594804304</c:v>
                </c:pt>
                <c:pt idx="2647">
                  <c:v>-0.2048709824838312</c:v>
                </c:pt>
                <c:pt idx="2648">
                  <c:v>-0.20480795877919636</c:v>
                </c:pt>
                <c:pt idx="2649">
                  <c:v>-0.20475868164854327</c:v>
                </c:pt>
                <c:pt idx="2650">
                  <c:v>-0.20491017568164183</c:v>
                </c:pt>
                <c:pt idx="2651">
                  <c:v>-0.20488721550673347</c:v>
                </c:pt>
                <c:pt idx="2652">
                  <c:v>-0.20487674732144581</c:v>
                </c:pt>
                <c:pt idx="2653">
                  <c:v>-0.20487836257655814</c:v>
                </c:pt>
                <c:pt idx="2654">
                  <c:v>-0.20489165755796235</c:v>
                </c:pt>
                <c:pt idx="2655">
                  <c:v>-0.20472835013729904</c:v>
                </c:pt>
                <c:pt idx="2656">
                  <c:v>-0.20476372650384267</c:v>
                </c:pt>
                <c:pt idx="2657">
                  <c:v>-0.20480960101987833</c:v>
                </c:pt>
                <c:pt idx="2658">
                  <c:v>-0.20477151873608931</c:v>
                </c:pt>
                <c:pt idx="2659">
                  <c:v>-0.20474308580001291</c:v>
                </c:pt>
                <c:pt idx="2660">
                  <c:v>-0.20481808493125073</c:v>
                </c:pt>
                <c:pt idx="2661">
                  <c:v>-0.20471367830050477</c:v>
                </c:pt>
                <c:pt idx="2662">
                  <c:v>-0.20480621295163082</c:v>
                </c:pt>
                <c:pt idx="2663">
                  <c:v>-0.20471844984202645</c:v>
                </c:pt>
                <c:pt idx="2664">
                  <c:v>-0.20463843398596274</c:v>
                </c:pt>
                <c:pt idx="2665">
                  <c:v>-0.2047545534566122</c:v>
                </c:pt>
                <c:pt idx="2666">
                  <c:v>-0.20468907786914864</c:v>
                </c:pt>
                <c:pt idx="2667">
                  <c:v>-0.20463032164009667</c:v>
                </c:pt>
                <c:pt idx="2668">
                  <c:v>-0.20457795269348081</c:v>
                </c:pt>
                <c:pt idx="2669">
                  <c:v>-0.20453164423301257</c:v>
                </c:pt>
                <c:pt idx="2670">
                  <c:v>-0.20449107477002187</c:v>
                </c:pt>
                <c:pt idx="2671">
                  <c:v>-0.2044559281506434</c:v>
                </c:pt>
                <c:pt idx="2672">
                  <c:v>-0.20442589358327751</c:v>
                </c:pt>
                <c:pt idx="2673">
                  <c:v>-0.20440066566447618</c:v>
                </c:pt>
                <c:pt idx="2674">
                  <c:v>-0.20437994440605403</c:v>
                </c:pt>
                <c:pt idx="2675">
                  <c:v>-0.20436343526191342</c:v>
                </c:pt>
                <c:pt idx="2676">
                  <c:v>-0.20435084915294707</c:v>
                </c:pt>
                <c:pt idx="2677">
                  <c:v>-0.20434190249345496</c:v>
                </c:pt>
                <c:pt idx="2678">
                  <c:v>-0.20433631721680715</c:v>
                </c:pt>
                <c:pt idx="2679">
                  <c:v>-0.20433382080048382</c:v>
                </c:pt>
                <c:pt idx="2680">
                  <c:v>-0.20433414629098837</c:v>
                </c:pt>
                <c:pt idx="2681">
                  <c:v>-0.2043370323285372</c:v>
                </c:pt>
                <c:pt idx="2682">
                  <c:v>-0.20415210014344481</c:v>
                </c:pt>
                <c:pt idx="2683">
                  <c:v>-0.20415926664730707</c:v>
                </c:pt>
                <c:pt idx="2684">
                  <c:v>-0.20416824371755471</c:v>
                </c:pt>
                <c:pt idx="2685">
                  <c:v>-0.20417879261342942</c:v>
                </c:pt>
                <c:pt idx="2686">
                  <c:v>-0.20400024284961574</c:v>
                </c:pt>
                <c:pt idx="2687">
                  <c:v>-0.20401316417810172</c:v>
                </c:pt>
                <c:pt idx="2688">
                  <c:v>-0.20402697577676529</c:v>
                </c:pt>
                <c:pt idx="2689">
                  <c:v>-0.20385079172053769</c:v>
                </c:pt>
                <c:pt idx="2690">
                  <c:v>-0.20386566543890444</c:v>
                </c:pt>
                <c:pt idx="2691">
                  <c:v>-0.20388079991203986</c:v>
                </c:pt>
                <c:pt idx="2692">
                  <c:v>-0.20389599686780474</c:v>
                </c:pt>
                <c:pt idx="2693">
                  <c:v>-0.20372008763408467</c:v>
                </c:pt>
                <c:pt idx="2694">
                  <c:v>-0.2037347624672359</c:v>
                </c:pt>
                <c:pt idx="2695">
                  <c:v>-0.20374894056571818</c:v>
                </c:pt>
                <c:pt idx="2696">
                  <c:v>-0.20357124460894921</c:v>
                </c:pt>
                <c:pt idx="2697">
                  <c:v>-0.20358383632263213</c:v>
                </c:pt>
                <c:pt idx="2698">
                  <c:v>-0.20353801985245687</c:v>
                </c:pt>
                <c:pt idx="2699">
                  <c:v>-0.20341442900589499</c:v>
                </c:pt>
                <c:pt idx="2700">
                  <c:v>-0.20342347480060918</c:v>
                </c:pt>
                <c:pt idx="2701">
                  <c:v>-0.20343106608981484</c:v>
                </c:pt>
                <c:pt idx="2702">
                  <c:v>-0.20324541712371863</c:v>
                </c:pt>
                <c:pt idx="2703">
                  <c:v>-0.20324961644858489</c:v>
                </c:pt>
                <c:pt idx="2704">
                  <c:v>-0.20323278448090196</c:v>
                </c:pt>
                <c:pt idx="2705">
                  <c:v>-0.20325233859872766</c:v>
                </c:pt>
                <c:pt idx="2706">
                  <c:v>-0.20305868958510873</c:v>
                </c:pt>
                <c:pt idx="2707">
                  <c:v>-0.20305471098378053</c:v>
                </c:pt>
                <c:pt idx="2708">
                  <c:v>-0.20304843570264855</c:v>
                </c:pt>
                <c:pt idx="2709">
                  <c:v>-0.20303976787045983</c:v>
                </c:pt>
                <c:pt idx="2710">
                  <c:v>-0.2028363957843613</c:v>
                </c:pt>
                <c:pt idx="2711">
                  <c:v>-0.20282260954624054</c:v>
                </c:pt>
                <c:pt idx="2712">
                  <c:v>-0.20280618061317893</c:v>
                </c:pt>
                <c:pt idx="2713">
                  <c:v>-0.20278703792944172</c:v>
                </c:pt>
                <c:pt idx="2714">
                  <c:v>-0.20257261488783149</c:v>
                </c:pt>
                <c:pt idx="2715">
                  <c:v>-0.20254778737729723</c:v>
                </c:pt>
                <c:pt idx="2716">
                  <c:v>-0.20252007077273443</c:v>
                </c:pt>
                <c:pt idx="2717">
                  <c:v>-0.20248941906283757</c:v>
                </c:pt>
                <c:pt idx="2718">
                  <c:v>-0.20245579253110102</c:v>
                </c:pt>
                <c:pt idx="2719">
                  <c:v>-0.20241915776685881</c:v>
                </c:pt>
                <c:pt idx="2720">
                  <c:v>-0.20218657599588843</c:v>
                </c:pt>
                <c:pt idx="2721">
                  <c:v>-0.20214378265977451</c:v>
                </c:pt>
                <c:pt idx="2722">
                  <c:v>-0.20209791915235478</c:v>
                </c:pt>
                <c:pt idx="2723">
                  <c:v>-0.20204897740894651</c:v>
                </c:pt>
                <c:pt idx="2724">
                  <c:v>-0.2019969557296766</c:v>
                </c:pt>
                <c:pt idx="2725">
                  <c:v>-0.20194185878888746</c:v>
                </c:pt>
                <c:pt idx="2726">
                  <c:v>-0.20188369764518352</c:v>
                </c:pt>
                <c:pt idx="2727">
                  <c:v>-0.20182248975133565</c:v>
                </c:pt>
                <c:pt idx="2728">
                  <c:v>-0.20175825896372565</c:v>
                </c:pt>
                <c:pt idx="2729">
                  <c:v>-0.20169103555099849</c:v>
                </c:pt>
                <c:pt idx="2730">
                  <c:v>-0.2016208562027339</c:v>
                </c:pt>
                <c:pt idx="2731">
                  <c:v>-0.20154776403696495</c:v>
                </c:pt>
                <c:pt idx="2732">
                  <c:v>-0.20147180860914704</c:v>
                </c:pt>
                <c:pt idx="2733">
                  <c:v>-0.20139304591847018</c:v>
                </c:pt>
                <c:pt idx="2734">
                  <c:v>-0.20131153841592356</c:v>
                </c:pt>
                <c:pt idx="2735">
                  <c:v>-0.20122735500949229</c:v>
                </c:pt>
                <c:pt idx="2736">
                  <c:v>-0.20114057107245942</c:v>
                </c:pt>
                <c:pt idx="2737">
                  <c:v>-0.20105126844698709</c:v>
                </c:pt>
                <c:pt idx="2738">
                  <c:v>-0.20095953545178333</c:v>
                </c:pt>
                <c:pt idx="2739">
                  <c:v>-0.20086546688566617</c:v>
                </c:pt>
                <c:pt idx="2740">
                  <c:v>-0.20076916403345982</c:v>
                </c:pt>
                <c:pt idx="2741">
                  <c:v>-0.20067073466970564</c:v>
                </c:pt>
                <c:pt idx="2742">
                  <c:v>-0.20057029306246604</c:v>
                </c:pt>
                <c:pt idx="2743">
                  <c:v>-0.2004679599778029</c:v>
                </c:pt>
                <c:pt idx="2744">
                  <c:v>-0.20055829360326546</c:v>
                </c:pt>
                <c:pt idx="2745">
                  <c:v>-0.20045262491297566</c:v>
                </c:pt>
                <c:pt idx="2746">
                  <c:v>-0.20034546571412892</c:v>
                </c:pt>
                <c:pt idx="2747">
                  <c:v>-0.20023696279110004</c:v>
                </c:pt>
                <c:pt idx="2748">
                  <c:v>-0.20012726943816722</c:v>
                </c:pt>
                <c:pt idx="2749">
                  <c:v>-0.2000165454607539</c:v>
                </c:pt>
                <c:pt idx="2750">
                  <c:v>-0.19990495717669435</c:v>
                </c:pt>
                <c:pt idx="2751">
                  <c:v>-0.19979267741673162</c:v>
                </c:pt>
                <c:pt idx="2752">
                  <c:v>-0.19979682169346888</c:v>
                </c:pt>
                <c:pt idx="2753">
                  <c:v>-0.19976171725048245</c:v>
                </c:pt>
                <c:pt idx="2754">
                  <c:v>-0.19964852110743517</c:v>
                </c:pt>
                <c:pt idx="2755">
                  <c:v>-0.1995353895902261</c:v>
                </c:pt>
                <c:pt idx="2756">
                  <c:v>-0.19942252808879116</c:v>
                </c:pt>
                <c:pt idx="2757">
                  <c:v>-0.19931014850135428</c:v>
                </c:pt>
                <c:pt idx="2758">
                  <c:v>-0.19925703705585551</c:v>
                </c:pt>
                <c:pt idx="2759">
                  <c:v>-0.19916582729855026</c:v>
                </c:pt>
                <c:pt idx="2760">
                  <c:v>-0.19897811778444777</c:v>
                </c:pt>
                <c:pt idx="2761">
                  <c:v>-0.19906530253199464</c:v>
                </c:pt>
                <c:pt idx="2762">
                  <c:v>-0.19895879176025622</c:v>
                </c:pt>
                <c:pt idx="2763">
                  <c:v>-0.1988541704750395</c:v>
                </c:pt>
                <c:pt idx="2764">
                  <c:v>-0.19875169605312987</c:v>
                </c:pt>
                <c:pt idx="2765">
                  <c:v>-0.19861251273106567</c:v>
                </c:pt>
                <c:pt idx="2766">
                  <c:v>-0.19855424970750554</c:v>
                </c:pt>
                <c:pt idx="2767">
                  <c:v>-0.19845982492256278</c:v>
                </c:pt>
                <c:pt idx="2768">
                  <c:v>-0.19836864126683315</c:v>
                </c:pt>
                <c:pt idx="2769">
                  <c:v>-0.19828098846818637</c:v>
                </c:pt>
                <c:pt idx="2770">
                  <c:v>-0.19819716270645724</c:v>
                </c:pt>
                <c:pt idx="2771">
                  <c:v>-0.19803910525187865</c:v>
                </c:pt>
                <c:pt idx="2772">
                  <c:v>-0.19804220923074156</c:v>
                </c:pt>
                <c:pt idx="2773">
                  <c:v>-0.19777570371696368</c:v>
                </c:pt>
                <c:pt idx="2774">
                  <c:v>-0.19771022772827723</c:v>
                </c:pt>
                <c:pt idx="2775">
                  <c:v>-0.19765015654723042</c:v>
                </c:pt>
                <c:pt idx="2776">
                  <c:v>-0.19759582490706742</c:v>
                </c:pt>
                <c:pt idx="2777">
                  <c:v>-0.19754757393576425</c:v>
                </c:pt>
                <c:pt idx="2778">
                  <c:v>-0.19730950747557235</c:v>
                </c:pt>
                <c:pt idx="2779">
                  <c:v>-0.19727441954431865</c:v>
                </c:pt>
                <c:pt idx="2780">
                  <c:v>-0.19724647429292239</c:v>
                </c:pt>
                <c:pt idx="2781">
                  <c:v>-0.19702965404916323</c:v>
                </c:pt>
                <c:pt idx="2782">
                  <c:v>-0.19701705416519444</c:v>
                </c:pt>
                <c:pt idx="2783">
                  <c:v>-0.19681623988128011</c:v>
                </c:pt>
                <c:pt idx="2784">
                  <c:v>-0.19682050390547676</c:v>
                </c:pt>
                <c:pt idx="2785">
                  <c:v>-0.19663724079649852</c:v>
                </c:pt>
                <c:pt idx="2786">
                  <c:v>-0.19646332610248254</c:v>
                </c:pt>
                <c:pt idx="2787">
                  <c:v>-0.19649582149898429</c:v>
                </c:pt>
                <c:pt idx="2788">
                  <c:v>-0.19634187063200403</c:v>
                </c:pt>
                <c:pt idx="2789">
                  <c:v>-0.19619850326436725</c:v>
                </c:pt>
                <c:pt idx="2790">
                  <c:v>-0.1960661437120092</c:v>
                </c:pt>
                <c:pt idx="2791">
                  <c:v>-0.19594522252037264</c:v>
                </c:pt>
                <c:pt idx="2792">
                  <c:v>-0.19583617645067875</c:v>
                </c:pt>
                <c:pt idx="2793">
                  <c:v>-0.1957394484639379</c:v>
                </c:pt>
                <c:pt idx="2794">
                  <c:v>-0.19565548770736829</c:v>
                </c:pt>
                <c:pt idx="2795">
                  <c:v>-0.19558474949795523</c:v>
                </c:pt>
                <c:pt idx="2796">
                  <c:v>-0.19552769530709083</c:v>
                </c:pt>
                <c:pt idx="2797">
                  <c:v>-0.19548479274499381</c:v>
                </c:pt>
                <c:pt idx="2798">
                  <c:v>-0.19525939331167466</c:v>
                </c:pt>
                <c:pt idx="2799">
                  <c:v>-0.19524618099358318</c:v>
                </c:pt>
                <c:pt idx="2800">
                  <c:v>-0.19505135761987658</c:v>
                </c:pt>
                <c:pt idx="2801">
                  <c:v>-0.19506978059587815</c:v>
                </c:pt>
                <c:pt idx="2802">
                  <c:v>-0.19490750397596102</c:v>
                </c:pt>
                <c:pt idx="2803">
                  <c:v>-0.19476223538522452</c:v>
                </c:pt>
                <c:pt idx="2804">
                  <c:v>-0.19463448594350574</c:v>
                </c:pt>
                <c:pt idx="2805">
                  <c:v>-0.1945247727670226</c:v>
                </c:pt>
                <c:pt idx="2806">
                  <c:v>-0.19443361894974207</c:v>
                </c:pt>
                <c:pt idx="2807">
                  <c:v>-0.19436155354480308</c:v>
                </c:pt>
                <c:pt idx="2808">
                  <c:v>-0.19430911154421171</c:v>
                </c:pt>
                <c:pt idx="2809">
                  <c:v>-0.19407928682273948</c:v>
                </c:pt>
                <c:pt idx="2810">
                  <c:v>-0.19406768366993477</c:v>
                </c:pt>
                <c:pt idx="2811">
                  <c:v>-0.19387972477425325</c:v>
                </c:pt>
                <c:pt idx="2812">
                  <c:v>-0.19371351672294457</c:v>
                </c:pt>
                <c:pt idx="2813">
                  <c:v>-0.1937673163200043</c:v>
                </c:pt>
                <c:pt idx="2814">
                  <c:v>-0.19364634718962009</c:v>
                </c:pt>
                <c:pt idx="2815">
                  <c:v>-0.19354884214693915</c:v>
                </c:pt>
                <c:pt idx="2816">
                  <c:v>-0.19327758773878972</c:v>
                </c:pt>
                <c:pt idx="2817">
                  <c:v>-0.19322873063596077</c:v>
                </c:pt>
                <c:pt idx="2818">
                  <c:v>-0.19320510346055106</c:v>
                </c:pt>
                <c:pt idx="2819">
                  <c:v>-0.19300940810854803</c:v>
                </c:pt>
                <c:pt idx="2820">
                  <c:v>-0.19284008167142322</c:v>
                </c:pt>
                <c:pt idx="2821">
                  <c:v>-0.19289570070048964</c:v>
                </c:pt>
                <c:pt idx="2822">
                  <c:v>-0.19278098713628936</c:v>
                </c:pt>
                <c:pt idx="2823">
                  <c:v>-0.19269449580914616</c:v>
                </c:pt>
                <c:pt idx="2824">
                  <c:v>-0.19243879457852014</c:v>
                </c:pt>
                <c:pt idx="2825">
                  <c:v>-0.19241060887011954</c:v>
                </c:pt>
                <c:pt idx="2826">
                  <c:v>-0.19221442539641936</c:v>
                </c:pt>
                <c:pt idx="2827">
                  <c:v>-0.19224710728071387</c:v>
                </c:pt>
                <c:pt idx="2828">
                  <c:v>-0.19211302686226872</c:v>
                </c:pt>
                <c:pt idx="2829">
                  <c:v>-0.19201096596179928</c:v>
                </c:pt>
                <c:pt idx="2830">
                  <c:v>-0.19194158760465907</c:v>
                </c:pt>
                <c:pt idx="2831">
                  <c:v>-0.19170728408715107</c:v>
                </c:pt>
                <c:pt idx="2832">
                  <c:v>-0.19170525206438205</c:v>
                </c:pt>
                <c:pt idx="2833">
                  <c:v>-0.19153958963424039</c:v>
                </c:pt>
                <c:pt idx="2834">
                  <c:v>-0.19140925837164982</c:v>
                </c:pt>
                <c:pt idx="2835">
                  <c:v>-0.19129510981794787</c:v>
                </c:pt>
                <c:pt idx="2836">
                  <c:v>-0.19125735757153967</c:v>
                </c:pt>
                <c:pt idx="2837">
                  <c:v>-0.19107842689522964</c:v>
                </c:pt>
                <c:pt idx="2838">
                  <c:v>-0.19105666310873728</c:v>
                </c:pt>
                <c:pt idx="2839">
                  <c:v>-0.190914923733876</c:v>
                </c:pt>
                <c:pt idx="2840">
                  <c:v>-0.19075312600154687</c:v>
                </c:pt>
                <c:pt idx="2841">
                  <c:v>-0.19055211318722459</c:v>
                </c:pt>
                <c:pt idx="2842">
                  <c:v>-0.19053102292632476</c:v>
                </c:pt>
                <c:pt idx="2843">
                  <c:v>-0.19035300874132521</c:v>
                </c:pt>
                <c:pt idx="2844">
                  <c:v>-0.19041600045831381</c:v>
                </c:pt>
                <c:pt idx="2845">
                  <c:v>-0.19012483879519657</c:v>
                </c:pt>
                <c:pt idx="2846">
                  <c:v>-0.19007617608353244</c:v>
                </c:pt>
                <c:pt idx="2847">
                  <c:v>-0.19007213186034555</c:v>
                </c:pt>
                <c:pt idx="2848">
                  <c:v>-0.18991473072057394</c:v>
                </c:pt>
                <c:pt idx="2849">
                  <c:v>-0.18980342233142572</c:v>
                </c:pt>
                <c:pt idx="2850">
                  <c:v>-0.18973897625346373</c:v>
                </c:pt>
                <c:pt idx="2851">
                  <c:v>-0.18952336079090054</c:v>
                </c:pt>
                <c:pt idx="2852">
                  <c:v>-0.18955494399305167</c:v>
                </c:pt>
                <c:pt idx="2853">
                  <c:v>-0.1894368748978057</c:v>
                </c:pt>
                <c:pt idx="2854">
                  <c:v>-0.1891698739567714</c:v>
                </c:pt>
                <c:pt idx="2855">
                  <c:v>-0.18915246349397447</c:v>
                </c:pt>
                <c:pt idx="2856">
                  <c:v>-0.18898767012715509</c:v>
                </c:pt>
                <c:pt idx="2857">
                  <c:v>-0.1888751736021832</c:v>
                </c:pt>
                <c:pt idx="2858">
                  <c:v>-0.1888157830408782</c:v>
                </c:pt>
                <c:pt idx="2859">
                  <c:v>-0.1888103121507673</c:v>
                </c:pt>
                <c:pt idx="2860">
                  <c:v>-0.18866057342201586</c:v>
                </c:pt>
                <c:pt idx="2861">
                  <c:v>-0.18856635388572685</c:v>
                </c:pt>
                <c:pt idx="2862">
                  <c:v>-0.18832943463753582</c:v>
                </c:pt>
                <c:pt idx="2863">
                  <c:v>-0.18834872209627632</c:v>
                </c:pt>
                <c:pt idx="2864">
                  <c:v>-0.18822693956097813</c:v>
                </c:pt>
                <c:pt idx="2865">
                  <c:v>-0.18816397628148054</c:v>
                </c:pt>
                <c:pt idx="2866">
                  <c:v>-0.18796155263381584</c:v>
                </c:pt>
                <c:pt idx="2867">
                  <c:v>-0.18781960751137972</c:v>
                </c:pt>
                <c:pt idx="2868">
                  <c:v>-0.18773899693209933</c:v>
                </c:pt>
                <c:pt idx="2869">
                  <c:v>-0.18772058117250498</c:v>
                </c:pt>
                <c:pt idx="2870">
                  <c:v>-0.18756602369538858</c:v>
                </c:pt>
                <c:pt idx="2871">
                  <c:v>-0.18747535815992195</c:v>
                </c:pt>
                <c:pt idx="2872">
                  <c:v>-0.18744945822204956</c:v>
                </c:pt>
                <c:pt idx="2873">
                  <c:v>-0.18728994729152049</c:v>
                </c:pt>
                <c:pt idx="2874">
                  <c:v>-0.1871969271102622</c:v>
                </c:pt>
                <c:pt idx="2875">
                  <c:v>-0.18707164008578711</c:v>
                </c:pt>
                <c:pt idx="2876">
                  <c:v>-0.18701460453205127</c:v>
                </c:pt>
                <c:pt idx="2877">
                  <c:v>-0.18692705464871706</c:v>
                </c:pt>
                <c:pt idx="2878">
                  <c:v>-0.18671019614333489</c:v>
                </c:pt>
                <c:pt idx="2879">
                  <c:v>-0.18676359253840494</c:v>
                </c:pt>
                <c:pt idx="2880">
                  <c:v>-0.18649008976285958</c:v>
                </c:pt>
                <c:pt idx="2881">
                  <c:v>-0.18648866178079671</c:v>
                </c:pt>
                <c:pt idx="2882">
                  <c:v>-0.18636146980539739</c:v>
                </c:pt>
                <c:pt idx="2883">
                  <c:v>-0.18628886226260563</c:v>
                </c:pt>
                <c:pt idx="2884">
                  <c:v>-0.1861321575875412</c:v>
                </c:pt>
                <c:pt idx="2885">
                  <c:v>-0.18603186000888089</c:v>
                </c:pt>
                <c:pt idx="2886">
                  <c:v>-0.18600884315391619</c:v>
                </c:pt>
                <c:pt idx="2887">
                  <c:v>-0.18586456984748767</c:v>
                </c:pt>
                <c:pt idx="2888">
                  <c:v>-0.18579942479002687</c:v>
                </c:pt>
                <c:pt idx="2889">
                  <c:v>-0.18561485139687517</c:v>
                </c:pt>
                <c:pt idx="2890">
                  <c:v>-0.18571078395557078</c:v>
                </c:pt>
                <c:pt idx="2891">
                  <c:v>-0.18552953861307869</c:v>
                </c:pt>
                <c:pt idx="2892">
                  <c:v>-0.185351355377293</c:v>
                </c:pt>
                <c:pt idx="2893">
                  <c:v>-0.18529690915956881</c:v>
                </c:pt>
                <c:pt idx="2894">
                  <c:v>-0.18532725700146013</c:v>
                </c:pt>
                <c:pt idx="2895">
                  <c:v>-0.18524378805338215</c:v>
                </c:pt>
                <c:pt idx="2896">
                  <c:v>-0.1850474355653314</c:v>
                </c:pt>
                <c:pt idx="2897">
                  <c:v>-0.1849387376353526</c:v>
                </c:pt>
                <c:pt idx="2898">
                  <c:v>-0.18491867119960026</c:v>
                </c:pt>
                <c:pt idx="2899">
                  <c:v>-0.18478859342673645</c:v>
                </c:pt>
                <c:pt idx="2900">
                  <c:v>-0.18474908852966432</c:v>
                </c:pt>
                <c:pt idx="2901">
                  <c:v>-0.18460149875953447</c:v>
                </c:pt>
                <c:pt idx="2902">
                  <c:v>-0.18454643800023471</c:v>
                </c:pt>
                <c:pt idx="2903">
                  <c:v>-0.18438523427960427</c:v>
                </c:pt>
                <c:pt idx="2904">
                  <c:v>-0.18431853013453353</c:v>
                </c:pt>
                <c:pt idx="2905">
                  <c:v>-0.18434732621580163</c:v>
                </c:pt>
                <c:pt idx="2906">
                  <c:v>-0.18427293017721344</c:v>
                </c:pt>
                <c:pt idx="2907">
                  <c:v>-0.18409631978512583</c:v>
                </c:pt>
                <c:pt idx="2908">
                  <c:v>-0.18401819188798996</c:v>
                </c:pt>
                <c:pt idx="2909">
                  <c:v>-0.18403956003009231</c:v>
                </c:pt>
                <c:pt idx="2910">
                  <c:v>-0.18376197424303653</c:v>
                </c:pt>
                <c:pt idx="2911">
                  <c:v>-0.18378562679069615</c:v>
                </c:pt>
                <c:pt idx="2912">
                  <c:v>-0.18371206542836366</c:v>
                </c:pt>
                <c:pt idx="2913">
                  <c:v>-0.18354229013149759</c:v>
                </c:pt>
                <c:pt idx="2914">
                  <c:v>-0.18347707195904905</c:v>
                </c:pt>
                <c:pt idx="2915">
                  <c:v>-0.1835174426409196</c:v>
                </c:pt>
                <c:pt idx="2916">
                  <c:v>-0.18346465336310383</c:v>
                </c:pt>
                <c:pt idx="2917">
                  <c:v>-0.18331971802299135</c:v>
                </c:pt>
                <c:pt idx="2918">
                  <c:v>-0.18322351300017597</c:v>
                </c:pt>
                <c:pt idx="2919">
                  <c:v>-0.1831570942322937</c:v>
                </c:pt>
                <c:pt idx="2920">
                  <c:v>-0.18314148015802142</c:v>
                </c:pt>
                <c:pt idx="2921">
                  <c:v>-0.18303783905336471</c:v>
                </c:pt>
                <c:pt idx="2922">
                  <c:v>-0.18284720148847947</c:v>
                </c:pt>
                <c:pt idx="2923">
                  <c:v>-0.18285036789755202</c:v>
                </c:pt>
                <c:pt idx="2924">
                  <c:v>-0.18280859514903369</c:v>
                </c:pt>
                <c:pt idx="2925">
                  <c:v>-0.18276289613113914</c:v>
                </c:pt>
                <c:pt idx="2926">
                  <c:v>-0.18263438046684174</c:v>
                </c:pt>
                <c:pt idx="2927">
                  <c:v>-0.18262395227970224</c:v>
                </c:pt>
                <c:pt idx="2928">
                  <c:v>-0.18253281444180586</c:v>
                </c:pt>
                <c:pt idx="2929">
                  <c:v>-0.18236201887690867</c:v>
                </c:pt>
                <c:pt idx="2930">
                  <c:v>-0.18235247050107364</c:v>
                </c:pt>
                <c:pt idx="2931">
                  <c:v>-0.18238531836665411</c:v>
                </c:pt>
                <c:pt idx="2932">
                  <c:v>-0.18222176971537457</c:v>
                </c:pt>
                <c:pt idx="2933">
                  <c:v>-0.1821027471679928</c:v>
                </c:pt>
                <c:pt idx="2934">
                  <c:v>-0.18214926298039172</c:v>
                </c:pt>
                <c:pt idx="2935">
                  <c:v>-0.18212252293603998</c:v>
                </c:pt>
                <c:pt idx="2936">
                  <c:v>-0.18202359814345873</c:v>
                </c:pt>
                <c:pt idx="2937">
                  <c:v>-0.18189354428203688</c:v>
                </c:pt>
                <c:pt idx="2938">
                  <c:v>-0.1818333972036274</c:v>
                </c:pt>
                <c:pt idx="2939">
                  <c:v>-0.18170430247411387</c:v>
                </c:pt>
                <c:pt idx="2940">
                  <c:v>-0.18172725532377831</c:v>
                </c:pt>
                <c:pt idx="2941">
                  <c:v>-0.18168343454500566</c:v>
                </c:pt>
                <c:pt idx="2942">
                  <c:v>-0.18157392621118026</c:v>
                </c:pt>
                <c:pt idx="2943">
                  <c:v>-0.18159975180909074</c:v>
                </c:pt>
                <c:pt idx="2944">
                  <c:v>-0.18156207638823055</c:v>
                </c:pt>
                <c:pt idx="2945">
                  <c:v>-0.18146199290755291</c:v>
                </c:pt>
                <c:pt idx="2946">
                  <c:v>-0.18130059665644371</c:v>
                </c:pt>
                <c:pt idx="2947">
                  <c:v>-0.18127893147490629</c:v>
                </c:pt>
                <c:pt idx="2948">
                  <c:v>-0.18119815695880925</c:v>
                </c:pt>
                <c:pt idx="2949">
                  <c:v>-0.18125932696561717</c:v>
                </c:pt>
                <c:pt idx="2950">
                  <c:v>-0.18106364364879771</c:v>
                </c:pt>
                <c:pt idx="2951">
                  <c:v>-0.18101211990234745</c:v>
                </c:pt>
                <c:pt idx="2952">
                  <c:v>-0.18110587140369971</c:v>
                </c:pt>
                <c:pt idx="2953">
                  <c:v>-0.18094608965603323</c:v>
                </c:pt>
                <c:pt idx="2954">
                  <c:v>-0.18093380908095194</c:v>
                </c:pt>
                <c:pt idx="2955">
                  <c:v>-0.18087018256574272</c:v>
                </c:pt>
                <c:pt idx="2956">
                  <c:v>-0.18095629473721153</c:v>
                </c:pt>
                <c:pt idx="2957">
                  <c:v>-0.18079332540261855</c:v>
                </c:pt>
                <c:pt idx="2958">
                  <c:v>-0.18078233424728243</c:v>
                </c:pt>
                <c:pt idx="2959">
                  <c:v>-0.18072447181490781</c:v>
                </c:pt>
                <c:pt idx="2960">
                  <c:v>-0.18062085991718632</c:v>
                </c:pt>
                <c:pt idx="2961">
                  <c:v>-0.18067260100058791</c:v>
                </c:pt>
                <c:pt idx="2962">
                  <c:v>-0.18068084436984605</c:v>
                </c:pt>
                <c:pt idx="2963">
                  <c:v>-0.18064671639112337</c:v>
                </c:pt>
                <c:pt idx="2964">
                  <c:v>-0.18057134495071378</c:v>
                </c:pt>
                <c:pt idx="2965">
                  <c:v>-0.18045585940738715</c:v>
                </c:pt>
                <c:pt idx="2966">
                  <c:v>-0.18050137677703906</c:v>
                </c:pt>
                <c:pt idx="2967">
                  <c:v>-0.18050904542616641</c:v>
                </c:pt>
                <c:pt idx="2968">
                  <c:v>-0.18047999864083902</c:v>
                </c:pt>
                <c:pt idx="2969">
                  <c:v>-0.18035537411280422</c:v>
                </c:pt>
                <c:pt idx="2970">
                  <c:v>-0.18031629837035287</c:v>
                </c:pt>
                <c:pt idx="2971">
                  <c:v>-0.18038390936506002</c:v>
                </c:pt>
                <c:pt idx="2972">
                  <c:v>-0.18021935991508758</c:v>
                </c:pt>
                <c:pt idx="2973">
                  <c:v>-0.18022377327485906</c:v>
                </c:pt>
                <c:pt idx="2974">
                  <c:v>-0.18019829810269297</c:v>
                </c:pt>
                <c:pt idx="2975">
                  <c:v>-0.1801440756831616</c:v>
                </c:pt>
                <c:pt idx="2976">
                  <c:v>-0.18006224830086362</c:v>
                </c:pt>
                <c:pt idx="2977">
                  <c:v>-0.18015395511119045</c:v>
                </c:pt>
                <c:pt idx="2978">
                  <c:v>-0.1800203489686035</c:v>
                </c:pt>
                <c:pt idx="2979">
                  <c:v>-0.1800625671615505</c:v>
                </c:pt>
                <c:pt idx="2980">
                  <c:v>-0.18008175948638003</c:v>
                </c:pt>
                <c:pt idx="2981">
                  <c:v>-0.18007907244853513</c:v>
                </c:pt>
                <c:pt idx="2982">
                  <c:v>-0.18005565330385412</c:v>
                </c:pt>
                <c:pt idx="2983">
                  <c:v>-0.18001265001742361</c:v>
                </c:pt>
                <c:pt idx="2984">
                  <c:v>-0.17995121122089605</c:v>
                </c:pt>
                <c:pt idx="2985">
                  <c:v>-0.1799524857501788</c:v>
                </c:pt>
                <c:pt idx="2986">
                  <c:v>-0.17997762386677268</c:v>
                </c:pt>
                <c:pt idx="2987">
                  <c:v>-0.17992777635760421</c:v>
                </c:pt>
                <c:pt idx="2988">
                  <c:v>-0.17994409356401384</c:v>
                </c:pt>
                <c:pt idx="2989">
                  <c:v>-0.17980772738551024</c:v>
                </c:pt>
                <c:pt idx="2990">
                  <c:v>-0.17985982884884891</c:v>
                </c:pt>
                <c:pt idx="2991">
                  <c:v>-0.1799015505503696</c:v>
                </c:pt>
                <c:pt idx="2992">
                  <c:v>-0.17987404496502993</c:v>
                </c:pt>
                <c:pt idx="2993">
                  <c:v>-0.17995846471841548</c:v>
                </c:pt>
                <c:pt idx="2994">
                  <c:v>-0.17977596299118556</c:v>
                </c:pt>
                <c:pt idx="2995">
                  <c:v>-0.17978769286940799</c:v>
                </c:pt>
                <c:pt idx="2996">
                  <c:v>-0.17979480786956972</c:v>
                </c:pt>
                <c:pt idx="2997">
                  <c:v>-0.17983846157788821</c:v>
                </c:pt>
                <c:pt idx="2998">
                  <c:v>-0.17983980769637453</c:v>
                </c:pt>
                <c:pt idx="2999">
                  <c:v>-0.17983999999999867</c:v>
                </c:pt>
                <c:pt idx="3000">
                  <c:v>-0.17983999999999867</c:v>
                </c:pt>
                <c:pt idx="3001">
                  <c:v>-0.17983999999999867</c:v>
                </c:pt>
                <c:pt idx="3002">
                  <c:v>-0.17983999999999867</c:v>
                </c:pt>
                <c:pt idx="3003">
                  <c:v>-0.17983999999999867</c:v>
                </c:pt>
                <c:pt idx="3004">
                  <c:v>-0.17983999999999867</c:v>
                </c:pt>
                <c:pt idx="3005">
                  <c:v>-0.17983999999999867</c:v>
                </c:pt>
                <c:pt idx="3006">
                  <c:v>-0.17983999999999867</c:v>
                </c:pt>
                <c:pt idx="3007">
                  <c:v>-0.17983999999999867</c:v>
                </c:pt>
                <c:pt idx="3008">
                  <c:v>-0.17983999999999867</c:v>
                </c:pt>
                <c:pt idx="3009">
                  <c:v>-0.17983999999999867</c:v>
                </c:pt>
                <c:pt idx="3010">
                  <c:v>-0.17983999999999867</c:v>
                </c:pt>
                <c:pt idx="3011">
                  <c:v>-0.17983999999999867</c:v>
                </c:pt>
                <c:pt idx="3012">
                  <c:v>-0.17983999999999867</c:v>
                </c:pt>
                <c:pt idx="3013">
                  <c:v>-0.17983999999999867</c:v>
                </c:pt>
                <c:pt idx="3014">
                  <c:v>-0.17983999999999867</c:v>
                </c:pt>
                <c:pt idx="3015">
                  <c:v>-0.17983999999999867</c:v>
                </c:pt>
                <c:pt idx="3016">
                  <c:v>-0.17983999999999867</c:v>
                </c:pt>
                <c:pt idx="3017">
                  <c:v>-0.17983999999999867</c:v>
                </c:pt>
                <c:pt idx="3018">
                  <c:v>-0.17983999999999867</c:v>
                </c:pt>
                <c:pt idx="3019">
                  <c:v>-0.17983999999999867</c:v>
                </c:pt>
                <c:pt idx="3020">
                  <c:v>-0.17983999999999867</c:v>
                </c:pt>
                <c:pt idx="3021">
                  <c:v>-0.17983999999999867</c:v>
                </c:pt>
                <c:pt idx="3022">
                  <c:v>-0.17983999999999867</c:v>
                </c:pt>
                <c:pt idx="3023">
                  <c:v>-0.17983999999999867</c:v>
                </c:pt>
                <c:pt idx="3024">
                  <c:v>-0.17983999999999867</c:v>
                </c:pt>
                <c:pt idx="3025">
                  <c:v>-0.17983999999999867</c:v>
                </c:pt>
                <c:pt idx="3026">
                  <c:v>-0.17983999999999867</c:v>
                </c:pt>
                <c:pt idx="3027">
                  <c:v>-0.17983999999999867</c:v>
                </c:pt>
                <c:pt idx="3028">
                  <c:v>-0.17983999999999867</c:v>
                </c:pt>
                <c:pt idx="3029">
                  <c:v>-0.17983999999999867</c:v>
                </c:pt>
                <c:pt idx="3030">
                  <c:v>-0.17983999999999867</c:v>
                </c:pt>
                <c:pt idx="3031">
                  <c:v>-0.17983999999999867</c:v>
                </c:pt>
                <c:pt idx="3032">
                  <c:v>-0.17983999999999867</c:v>
                </c:pt>
                <c:pt idx="3033">
                  <c:v>-0.17983999999999867</c:v>
                </c:pt>
                <c:pt idx="3034">
                  <c:v>-0.17983999999999867</c:v>
                </c:pt>
                <c:pt idx="3035">
                  <c:v>-0.17983999999999867</c:v>
                </c:pt>
                <c:pt idx="3036">
                  <c:v>-0.17983999999999867</c:v>
                </c:pt>
                <c:pt idx="3037">
                  <c:v>-0.17983999999999867</c:v>
                </c:pt>
                <c:pt idx="3038">
                  <c:v>-0.17983999999999867</c:v>
                </c:pt>
                <c:pt idx="3039">
                  <c:v>-0.17983999999999867</c:v>
                </c:pt>
                <c:pt idx="3040">
                  <c:v>-0.17983999999999867</c:v>
                </c:pt>
                <c:pt idx="3041">
                  <c:v>-0.17983999999999867</c:v>
                </c:pt>
                <c:pt idx="3042">
                  <c:v>-0.17983999999999867</c:v>
                </c:pt>
                <c:pt idx="3043">
                  <c:v>-0.17983999999999867</c:v>
                </c:pt>
                <c:pt idx="3044">
                  <c:v>-0.17983999999999867</c:v>
                </c:pt>
                <c:pt idx="3045">
                  <c:v>-0.17983999999999867</c:v>
                </c:pt>
                <c:pt idx="3046">
                  <c:v>-0.17983999999999867</c:v>
                </c:pt>
                <c:pt idx="3047">
                  <c:v>-0.17983999999999867</c:v>
                </c:pt>
                <c:pt idx="3048">
                  <c:v>-0.17983999999999867</c:v>
                </c:pt>
                <c:pt idx="3049">
                  <c:v>-0.17983999999999867</c:v>
                </c:pt>
                <c:pt idx="3050">
                  <c:v>-0.17983999999999867</c:v>
                </c:pt>
                <c:pt idx="3051">
                  <c:v>-0.17983999999999867</c:v>
                </c:pt>
                <c:pt idx="3052">
                  <c:v>-0.17983999999999867</c:v>
                </c:pt>
                <c:pt idx="3053">
                  <c:v>-0.17983999999999867</c:v>
                </c:pt>
                <c:pt idx="3054">
                  <c:v>-0.17983999999999867</c:v>
                </c:pt>
                <c:pt idx="3055">
                  <c:v>-0.17983999999999867</c:v>
                </c:pt>
                <c:pt idx="3056">
                  <c:v>-0.17983999999999867</c:v>
                </c:pt>
                <c:pt idx="3057">
                  <c:v>-0.17983999999999867</c:v>
                </c:pt>
                <c:pt idx="3058">
                  <c:v>-0.17983999999999867</c:v>
                </c:pt>
                <c:pt idx="3059">
                  <c:v>-0.17983999999999867</c:v>
                </c:pt>
                <c:pt idx="3060">
                  <c:v>-0.17983999999999867</c:v>
                </c:pt>
                <c:pt idx="3061">
                  <c:v>-0.17983999999999867</c:v>
                </c:pt>
                <c:pt idx="3062">
                  <c:v>-0.17983999999999867</c:v>
                </c:pt>
                <c:pt idx="3063">
                  <c:v>-0.17983999999999867</c:v>
                </c:pt>
                <c:pt idx="3064">
                  <c:v>-0.17983999999999867</c:v>
                </c:pt>
                <c:pt idx="3065">
                  <c:v>-0.17983999999999867</c:v>
                </c:pt>
                <c:pt idx="3066">
                  <c:v>-0.17983999999999867</c:v>
                </c:pt>
                <c:pt idx="3067">
                  <c:v>-0.17983999999999867</c:v>
                </c:pt>
                <c:pt idx="3068">
                  <c:v>-0.17983999999999867</c:v>
                </c:pt>
                <c:pt idx="3069">
                  <c:v>-0.17983999999999867</c:v>
                </c:pt>
                <c:pt idx="3070">
                  <c:v>-0.17983999999999867</c:v>
                </c:pt>
                <c:pt idx="3071">
                  <c:v>-0.17983999999999867</c:v>
                </c:pt>
                <c:pt idx="3072">
                  <c:v>-0.17983999999999867</c:v>
                </c:pt>
                <c:pt idx="3073">
                  <c:v>-0.17983999999999867</c:v>
                </c:pt>
                <c:pt idx="3074">
                  <c:v>-0.17983999999999867</c:v>
                </c:pt>
                <c:pt idx="3075">
                  <c:v>-0.17983999999999867</c:v>
                </c:pt>
                <c:pt idx="3076">
                  <c:v>-0.17983999999999867</c:v>
                </c:pt>
                <c:pt idx="3077">
                  <c:v>-0.17983999999999867</c:v>
                </c:pt>
                <c:pt idx="3078">
                  <c:v>-0.17983999999999867</c:v>
                </c:pt>
                <c:pt idx="3079">
                  <c:v>-0.17983999999999867</c:v>
                </c:pt>
                <c:pt idx="3080">
                  <c:v>-0.17983999999999867</c:v>
                </c:pt>
                <c:pt idx="3081">
                  <c:v>-0.17983999999999867</c:v>
                </c:pt>
                <c:pt idx="3082">
                  <c:v>-0.17983999999999867</c:v>
                </c:pt>
                <c:pt idx="3083">
                  <c:v>-0.17983999999999867</c:v>
                </c:pt>
                <c:pt idx="3084">
                  <c:v>-0.17983999999999867</c:v>
                </c:pt>
                <c:pt idx="3085">
                  <c:v>-0.17983999999999867</c:v>
                </c:pt>
                <c:pt idx="3086">
                  <c:v>-0.17983999999999867</c:v>
                </c:pt>
                <c:pt idx="3087">
                  <c:v>-0.17983999999999867</c:v>
                </c:pt>
                <c:pt idx="3088">
                  <c:v>-0.17983999999999867</c:v>
                </c:pt>
                <c:pt idx="3089">
                  <c:v>-0.17983999999999867</c:v>
                </c:pt>
                <c:pt idx="3090">
                  <c:v>-0.17983999999999867</c:v>
                </c:pt>
                <c:pt idx="3091">
                  <c:v>-0.17983999999999867</c:v>
                </c:pt>
                <c:pt idx="3092">
                  <c:v>-0.17983999999999867</c:v>
                </c:pt>
                <c:pt idx="3093">
                  <c:v>-0.17983999999999867</c:v>
                </c:pt>
                <c:pt idx="3094">
                  <c:v>-0.17983999999999867</c:v>
                </c:pt>
                <c:pt idx="3095">
                  <c:v>-0.17983999999999867</c:v>
                </c:pt>
                <c:pt idx="3096">
                  <c:v>-0.17983999999999867</c:v>
                </c:pt>
                <c:pt idx="3097">
                  <c:v>-0.17983999999999867</c:v>
                </c:pt>
                <c:pt idx="3098">
                  <c:v>-0.17983999999999867</c:v>
                </c:pt>
                <c:pt idx="3099">
                  <c:v>-0.17983999999999867</c:v>
                </c:pt>
                <c:pt idx="3100">
                  <c:v>-0.17983999999999867</c:v>
                </c:pt>
                <c:pt idx="3101">
                  <c:v>-0.17983999999999867</c:v>
                </c:pt>
                <c:pt idx="3102">
                  <c:v>-0.17983999999999867</c:v>
                </c:pt>
                <c:pt idx="3103">
                  <c:v>-0.17983999999999867</c:v>
                </c:pt>
                <c:pt idx="3104">
                  <c:v>-0.17983999999999867</c:v>
                </c:pt>
                <c:pt idx="3105">
                  <c:v>-0.17983999999999867</c:v>
                </c:pt>
                <c:pt idx="3106">
                  <c:v>-0.17983999999999867</c:v>
                </c:pt>
                <c:pt idx="3107">
                  <c:v>-0.17983999999999867</c:v>
                </c:pt>
                <c:pt idx="3108">
                  <c:v>-0.17983999999999867</c:v>
                </c:pt>
                <c:pt idx="3109">
                  <c:v>-0.17983999999999867</c:v>
                </c:pt>
                <c:pt idx="3110">
                  <c:v>-0.17983999999999867</c:v>
                </c:pt>
                <c:pt idx="3111">
                  <c:v>-0.17983999999999867</c:v>
                </c:pt>
                <c:pt idx="3112">
                  <c:v>-0.17983999999999867</c:v>
                </c:pt>
                <c:pt idx="3113">
                  <c:v>-0.17983999999999867</c:v>
                </c:pt>
                <c:pt idx="3114">
                  <c:v>-0.17983999999999867</c:v>
                </c:pt>
                <c:pt idx="3115">
                  <c:v>-0.17983999999999867</c:v>
                </c:pt>
                <c:pt idx="3116">
                  <c:v>-0.17983999999999867</c:v>
                </c:pt>
                <c:pt idx="3117">
                  <c:v>-0.17983999999999867</c:v>
                </c:pt>
                <c:pt idx="3118">
                  <c:v>-0.17983999999999867</c:v>
                </c:pt>
                <c:pt idx="3119">
                  <c:v>-0.17983999999999867</c:v>
                </c:pt>
                <c:pt idx="3120">
                  <c:v>-0.17983999999999867</c:v>
                </c:pt>
                <c:pt idx="3121">
                  <c:v>-0.17983999999999867</c:v>
                </c:pt>
                <c:pt idx="3122">
                  <c:v>-0.17983999999999867</c:v>
                </c:pt>
                <c:pt idx="3123">
                  <c:v>-0.17983999999999867</c:v>
                </c:pt>
                <c:pt idx="3124">
                  <c:v>-0.17983999999999867</c:v>
                </c:pt>
                <c:pt idx="3125">
                  <c:v>-0.17983999999999867</c:v>
                </c:pt>
                <c:pt idx="3126">
                  <c:v>-0.17983999999999867</c:v>
                </c:pt>
                <c:pt idx="3127">
                  <c:v>-0.17983999999999867</c:v>
                </c:pt>
                <c:pt idx="3128">
                  <c:v>-0.17983999999999867</c:v>
                </c:pt>
                <c:pt idx="3129">
                  <c:v>-0.17983999999999867</c:v>
                </c:pt>
                <c:pt idx="3130">
                  <c:v>-0.17983999999999867</c:v>
                </c:pt>
                <c:pt idx="3131">
                  <c:v>-0.17983999999999867</c:v>
                </c:pt>
                <c:pt idx="3132">
                  <c:v>-0.17983999999999867</c:v>
                </c:pt>
                <c:pt idx="3133">
                  <c:v>-0.17983999999999867</c:v>
                </c:pt>
                <c:pt idx="3134">
                  <c:v>-0.17983999999999867</c:v>
                </c:pt>
                <c:pt idx="3135">
                  <c:v>-0.17983999999999867</c:v>
                </c:pt>
                <c:pt idx="3136">
                  <c:v>-0.17983999999999867</c:v>
                </c:pt>
                <c:pt idx="3137">
                  <c:v>-0.17983999999999867</c:v>
                </c:pt>
                <c:pt idx="3138">
                  <c:v>-0.17983999999999867</c:v>
                </c:pt>
                <c:pt idx="3139">
                  <c:v>-0.17983999999999867</c:v>
                </c:pt>
                <c:pt idx="3140">
                  <c:v>-0.17983999999999867</c:v>
                </c:pt>
                <c:pt idx="3141">
                  <c:v>-0.17983999999999867</c:v>
                </c:pt>
                <c:pt idx="3142">
                  <c:v>-0.17983999999999867</c:v>
                </c:pt>
                <c:pt idx="3143">
                  <c:v>-0.17983999999999867</c:v>
                </c:pt>
                <c:pt idx="3144">
                  <c:v>-0.17983999999999867</c:v>
                </c:pt>
                <c:pt idx="3145">
                  <c:v>-0.17983999999999867</c:v>
                </c:pt>
                <c:pt idx="3146">
                  <c:v>-0.17983999999999867</c:v>
                </c:pt>
                <c:pt idx="3147">
                  <c:v>-0.17983999999999867</c:v>
                </c:pt>
                <c:pt idx="3148">
                  <c:v>-0.17983999999999867</c:v>
                </c:pt>
                <c:pt idx="3149">
                  <c:v>-0.17983999999999867</c:v>
                </c:pt>
                <c:pt idx="3150">
                  <c:v>-0.17983999999999867</c:v>
                </c:pt>
                <c:pt idx="3151">
                  <c:v>-0.17983999999999867</c:v>
                </c:pt>
                <c:pt idx="3152">
                  <c:v>-0.17983999999999867</c:v>
                </c:pt>
                <c:pt idx="3153">
                  <c:v>-0.17983999999999867</c:v>
                </c:pt>
                <c:pt idx="3154">
                  <c:v>-0.17983999999999867</c:v>
                </c:pt>
                <c:pt idx="3155">
                  <c:v>-0.17983999999999867</c:v>
                </c:pt>
                <c:pt idx="3156">
                  <c:v>-0.17983999999999867</c:v>
                </c:pt>
                <c:pt idx="3157">
                  <c:v>-0.17983999999999867</c:v>
                </c:pt>
                <c:pt idx="3158">
                  <c:v>-0.17983999999999867</c:v>
                </c:pt>
                <c:pt idx="3159">
                  <c:v>-0.17983999999999867</c:v>
                </c:pt>
                <c:pt idx="3160">
                  <c:v>-0.17983999999999867</c:v>
                </c:pt>
                <c:pt idx="3161">
                  <c:v>-0.17983999999999867</c:v>
                </c:pt>
                <c:pt idx="3162">
                  <c:v>-0.17983999999999867</c:v>
                </c:pt>
                <c:pt idx="3163">
                  <c:v>-0.17983999999999867</c:v>
                </c:pt>
                <c:pt idx="3164">
                  <c:v>-0.17983999999999867</c:v>
                </c:pt>
                <c:pt idx="3165">
                  <c:v>-0.17983999999999867</c:v>
                </c:pt>
                <c:pt idx="3166">
                  <c:v>-0.17983999999999867</c:v>
                </c:pt>
                <c:pt idx="3167">
                  <c:v>-0.17983999999999867</c:v>
                </c:pt>
                <c:pt idx="3168">
                  <c:v>-0.17983999999999867</c:v>
                </c:pt>
                <c:pt idx="3169">
                  <c:v>-0.17983999999999867</c:v>
                </c:pt>
                <c:pt idx="3170">
                  <c:v>-0.17983999999999867</c:v>
                </c:pt>
                <c:pt idx="3171">
                  <c:v>-0.17983999999999867</c:v>
                </c:pt>
                <c:pt idx="3172">
                  <c:v>-0.17983999999999867</c:v>
                </c:pt>
                <c:pt idx="3173">
                  <c:v>-0.17983999999999867</c:v>
                </c:pt>
                <c:pt idx="3174">
                  <c:v>-0.17983999999999867</c:v>
                </c:pt>
                <c:pt idx="3175">
                  <c:v>-0.17983999999999867</c:v>
                </c:pt>
                <c:pt idx="3176">
                  <c:v>-0.17983999999999867</c:v>
                </c:pt>
                <c:pt idx="3177">
                  <c:v>-0.17983999999999867</c:v>
                </c:pt>
                <c:pt idx="3178">
                  <c:v>-0.17983999999999867</c:v>
                </c:pt>
                <c:pt idx="3179">
                  <c:v>-0.17983999999999867</c:v>
                </c:pt>
                <c:pt idx="3180">
                  <c:v>-0.17983999999999867</c:v>
                </c:pt>
                <c:pt idx="3181">
                  <c:v>-0.17983999999999867</c:v>
                </c:pt>
                <c:pt idx="3182">
                  <c:v>-0.17983999999999867</c:v>
                </c:pt>
                <c:pt idx="3183">
                  <c:v>-0.17983999999999867</c:v>
                </c:pt>
                <c:pt idx="3184">
                  <c:v>-0.17983999999999867</c:v>
                </c:pt>
                <c:pt idx="3185">
                  <c:v>-0.17983999999999867</c:v>
                </c:pt>
                <c:pt idx="3186">
                  <c:v>-0.17983999999999867</c:v>
                </c:pt>
                <c:pt idx="3187">
                  <c:v>-0.17983999999999867</c:v>
                </c:pt>
                <c:pt idx="3188">
                  <c:v>-0.17983999999999867</c:v>
                </c:pt>
                <c:pt idx="3189">
                  <c:v>-0.17983999999999867</c:v>
                </c:pt>
                <c:pt idx="3190">
                  <c:v>-0.17983999999999867</c:v>
                </c:pt>
                <c:pt idx="3191">
                  <c:v>-0.17983999999999867</c:v>
                </c:pt>
                <c:pt idx="3192">
                  <c:v>-0.17983999999999867</c:v>
                </c:pt>
                <c:pt idx="3193">
                  <c:v>-0.17983999999999867</c:v>
                </c:pt>
                <c:pt idx="3194">
                  <c:v>-0.17983999999999867</c:v>
                </c:pt>
                <c:pt idx="3195">
                  <c:v>-0.17983999999999867</c:v>
                </c:pt>
                <c:pt idx="3196">
                  <c:v>-0.17983999999999867</c:v>
                </c:pt>
                <c:pt idx="3197">
                  <c:v>-0.17983999999999867</c:v>
                </c:pt>
                <c:pt idx="3198">
                  <c:v>-0.17983999999999867</c:v>
                </c:pt>
                <c:pt idx="3199">
                  <c:v>-0.17983999999999867</c:v>
                </c:pt>
                <c:pt idx="3200">
                  <c:v>-0.17983999999999867</c:v>
                </c:pt>
                <c:pt idx="3201">
                  <c:v>-0.17983999999999867</c:v>
                </c:pt>
                <c:pt idx="3202">
                  <c:v>-0.17983999999999867</c:v>
                </c:pt>
                <c:pt idx="3203">
                  <c:v>-0.17983999999999867</c:v>
                </c:pt>
                <c:pt idx="3204">
                  <c:v>-0.17983999999999867</c:v>
                </c:pt>
                <c:pt idx="3205">
                  <c:v>-0.17983999999999867</c:v>
                </c:pt>
                <c:pt idx="3206">
                  <c:v>-0.17983999999999867</c:v>
                </c:pt>
                <c:pt idx="3207">
                  <c:v>-0.17983999999999867</c:v>
                </c:pt>
                <c:pt idx="3208">
                  <c:v>-0.17983999999999867</c:v>
                </c:pt>
                <c:pt idx="3209">
                  <c:v>-0.17983999999999867</c:v>
                </c:pt>
                <c:pt idx="3210">
                  <c:v>-0.17983999999999867</c:v>
                </c:pt>
                <c:pt idx="3211">
                  <c:v>-0.17983999999999867</c:v>
                </c:pt>
                <c:pt idx="3212">
                  <c:v>-0.17983999999999867</c:v>
                </c:pt>
                <c:pt idx="3213">
                  <c:v>-0.17983999999999867</c:v>
                </c:pt>
                <c:pt idx="3214">
                  <c:v>-0.17983999999999867</c:v>
                </c:pt>
                <c:pt idx="3215">
                  <c:v>-0.17983999999999867</c:v>
                </c:pt>
                <c:pt idx="3216">
                  <c:v>-0.17983999999999867</c:v>
                </c:pt>
                <c:pt idx="3217">
                  <c:v>-0.17983999999999867</c:v>
                </c:pt>
                <c:pt idx="3218">
                  <c:v>-0.17983999999999867</c:v>
                </c:pt>
                <c:pt idx="3219">
                  <c:v>-0.17983999999999867</c:v>
                </c:pt>
                <c:pt idx="3220">
                  <c:v>-0.17983999999999867</c:v>
                </c:pt>
                <c:pt idx="3221">
                  <c:v>-0.17983999999999867</c:v>
                </c:pt>
                <c:pt idx="3222">
                  <c:v>-0.17983999999999867</c:v>
                </c:pt>
                <c:pt idx="3223">
                  <c:v>-0.17983999999999867</c:v>
                </c:pt>
                <c:pt idx="3224">
                  <c:v>-0.17983999999999867</c:v>
                </c:pt>
                <c:pt idx="3225">
                  <c:v>-0.17983999999999867</c:v>
                </c:pt>
                <c:pt idx="3226">
                  <c:v>-0.17983999999999867</c:v>
                </c:pt>
                <c:pt idx="3227">
                  <c:v>-0.17983999999999867</c:v>
                </c:pt>
                <c:pt idx="3228">
                  <c:v>-0.17983999999999867</c:v>
                </c:pt>
                <c:pt idx="3229">
                  <c:v>-0.17983999999999867</c:v>
                </c:pt>
                <c:pt idx="3230">
                  <c:v>-0.17983999999999867</c:v>
                </c:pt>
                <c:pt idx="3231">
                  <c:v>-0.17983999999999867</c:v>
                </c:pt>
                <c:pt idx="3232">
                  <c:v>-0.17983999999999867</c:v>
                </c:pt>
                <c:pt idx="3233">
                  <c:v>-0.17983999999999867</c:v>
                </c:pt>
                <c:pt idx="3234">
                  <c:v>-0.17983999999999867</c:v>
                </c:pt>
                <c:pt idx="3235">
                  <c:v>-0.17983999999999867</c:v>
                </c:pt>
                <c:pt idx="3236">
                  <c:v>-0.17983999999999867</c:v>
                </c:pt>
                <c:pt idx="3237">
                  <c:v>-0.17983999999999867</c:v>
                </c:pt>
                <c:pt idx="3238">
                  <c:v>-0.17983999999999867</c:v>
                </c:pt>
                <c:pt idx="3239">
                  <c:v>-0.17983999999999867</c:v>
                </c:pt>
                <c:pt idx="3240">
                  <c:v>-0.17983999999999867</c:v>
                </c:pt>
                <c:pt idx="3241">
                  <c:v>-0.17983999999999867</c:v>
                </c:pt>
                <c:pt idx="3242">
                  <c:v>-0.17983999999999867</c:v>
                </c:pt>
                <c:pt idx="3243">
                  <c:v>-0.17983999999999867</c:v>
                </c:pt>
                <c:pt idx="3244">
                  <c:v>-0.17983999999999867</c:v>
                </c:pt>
                <c:pt idx="3245">
                  <c:v>-0.17983999999999867</c:v>
                </c:pt>
                <c:pt idx="3246">
                  <c:v>-0.17983999999999867</c:v>
                </c:pt>
                <c:pt idx="3247">
                  <c:v>-0.17983999999999867</c:v>
                </c:pt>
                <c:pt idx="3248">
                  <c:v>-0.17983999999999867</c:v>
                </c:pt>
                <c:pt idx="3249">
                  <c:v>-0.17983999999999867</c:v>
                </c:pt>
                <c:pt idx="3250">
                  <c:v>-0.17983999999999867</c:v>
                </c:pt>
                <c:pt idx="3251">
                  <c:v>-0.17983999999999867</c:v>
                </c:pt>
                <c:pt idx="3252">
                  <c:v>-0.17983999999999867</c:v>
                </c:pt>
                <c:pt idx="3253">
                  <c:v>-0.17983999999999867</c:v>
                </c:pt>
                <c:pt idx="3254">
                  <c:v>-0.17983999999999867</c:v>
                </c:pt>
                <c:pt idx="3255">
                  <c:v>-0.17983999999999867</c:v>
                </c:pt>
                <c:pt idx="3256">
                  <c:v>-0.17983999999999867</c:v>
                </c:pt>
                <c:pt idx="3257">
                  <c:v>-0.17983999999999867</c:v>
                </c:pt>
                <c:pt idx="3258">
                  <c:v>-0.17983999999999867</c:v>
                </c:pt>
                <c:pt idx="3259">
                  <c:v>-0.17983999999999867</c:v>
                </c:pt>
                <c:pt idx="3260">
                  <c:v>-0.17983999999999867</c:v>
                </c:pt>
                <c:pt idx="3261">
                  <c:v>-0.17983999999999867</c:v>
                </c:pt>
                <c:pt idx="3262">
                  <c:v>-0.17983999999999867</c:v>
                </c:pt>
                <c:pt idx="3263">
                  <c:v>-0.17983999999999867</c:v>
                </c:pt>
                <c:pt idx="3264">
                  <c:v>-0.17983999999999867</c:v>
                </c:pt>
                <c:pt idx="3265">
                  <c:v>-0.17983999999999867</c:v>
                </c:pt>
                <c:pt idx="3266">
                  <c:v>-0.17983999999999867</c:v>
                </c:pt>
                <c:pt idx="3267">
                  <c:v>-0.17983999999999867</c:v>
                </c:pt>
                <c:pt idx="3268">
                  <c:v>-0.17983999999999867</c:v>
                </c:pt>
                <c:pt idx="3269">
                  <c:v>-0.17983999999999867</c:v>
                </c:pt>
                <c:pt idx="3270">
                  <c:v>-0.17983999999999867</c:v>
                </c:pt>
                <c:pt idx="3271">
                  <c:v>-0.17983999999999867</c:v>
                </c:pt>
                <c:pt idx="3272">
                  <c:v>-0.17983999999999867</c:v>
                </c:pt>
                <c:pt idx="3273">
                  <c:v>-0.17983999999999867</c:v>
                </c:pt>
                <c:pt idx="3274">
                  <c:v>-0.17983999999999867</c:v>
                </c:pt>
                <c:pt idx="3275">
                  <c:v>-0.17983999999999867</c:v>
                </c:pt>
                <c:pt idx="3276">
                  <c:v>-0.17983999999999867</c:v>
                </c:pt>
                <c:pt idx="3277">
                  <c:v>-0.17983999999999867</c:v>
                </c:pt>
                <c:pt idx="3278">
                  <c:v>-0.17983999999999867</c:v>
                </c:pt>
                <c:pt idx="3279">
                  <c:v>-0.17983999999999867</c:v>
                </c:pt>
                <c:pt idx="3280">
                  <c:v>-0.17983999999999867</c:v>
                </c:pt>
                <c:pt idx="3281">
                  <c:v>-0.17983999999999867</c:v>
                </c:pt>
                <c:pt idx="3282">
                  <c:v>-0.17983999999999867</c:v>
                </c:pt>
                <c:pt idx="3283">
                  <c:v>-0.17983999999999867</c:v>
                </c:pt>
                <c:pt idx="3284">
                  <c:v>-0.17983999999999867</c:v>
                </c:pt>
                <c:pt idx="3285">
                  <c:v>-0.17983999999999867</c:v>
                </c:pt>
                <c:pt idx="3286">
                  <c:v>-0.17983999999999867</c:v>
                </c:pt>
                <c:pt idx="3287">
                  <c:v>-0.17983999999999867</c:v>
                </c:pt>
                <c:pt idx="3288">
                  <c:v>-0.17983999999999867</c:v>
                </c:pt>
                <c:pt idx="3289">
                  <c:v>-0.17983999999999867</c:v>
                </c:pt>
                <c:pt idx="3290">
                  <c:v>-0.17983999999999867</c:v>
                </c:pt>
                <c:pt idx="3291">
                  <c:v>-0.17983999999999867</c:v>
                </c:pt>
                <c:pt idx="3292">
                  <c:v>-0.17983999999999867</c:v>
                </c:pt>
                <c:pt idx="3293">
                  <c:v>-0.17983999999999867</c:v>
                </c:pt>
                <c:pt idx="3294">
                  <c:v>-0.17983999999999867</c:v>
                </c:pt>
                <c:pt idx="3295">
                  <c:v>-0.17983999999999867</c:v>
                </c:pt>
                <c:pt idx="3296">
                  <c:v>-0.17983999999999867</c:v>
                </c:pt>
                <c:pt idx="3297">
                  <c:v>-0.17983999999999867</c:v>
                </c:pt>
                <c:pt idx="3298">
                  <c:v>-0.17983999999999867</c:v>
                </c:pt>
                <c:pt idx="3299">
                  <c:v>-0.17983999999999867</c:v>
                </c:pt>
                <c:pt idx="3300">
                  <c:v>-0.17983999999999867</c:v>
                </c:pt>
                <c:pt idx="3301">
                  <c:v>-0.17983999999999867</c:v>
                </c:pt>
                <c:pt idx="3302">
                  <c:v>-0.17983999999999867</c:v>
                </c:pt>
                <c:pt idx="3303">
                  <c:v>-0.17983999999999867</c:v>
                </c:pt>
                <c:pt idx="3304">
                  <c:v>-0.17983999999999867</c:v>
                </c:pt>
                <c:pt idx="3305">
                  <c:v>-0.17983999999999867</c:v>
                </c:pt>
                <c:pt idx="3306">
                  <c:v>-0.17983999999999867</c:v>
                </c:pt>
                <c:pt idx="3307">
                  <c:v>-0.17983999999999867</c:v>
                </c:pt>
                <c:pt idx="3308">
                  <c:v>-0.17983999999999867</c:v>
                </c:pt>
                <c:pt idx="3309">
                  <c:v>-0.17983999999999867</c:v>
                </c:pt>
                <c:pt idx="3310">
                  <c:v>-0.17983999999999867</c:v>
                </c:pt>
                <c:pt idx="3311">
                  <c:v>-0.17983999999999867</c:v>
                </c:pt>
                <c:pt idx="3312">
                  <c:v>-0.17983999999999867</c:v>
                </c:pt>
                <c:pt idx="3313">
                  <c:v>-0.17983999999999867</c:v>
                </c:pt>
                <c:pt idx="3314">
                  <c:v>-0.17983999999999867</c:v>
                </c:pt>
                <c:pt idx="3315">
                  <c:v>-0.17983999999999867</c:v>
                </c:pt>
                <c:pt idx="3316">
                  <c:v>-0.17983999999999867</c:v>
                </c:pt>
                <c:pt idx="3317">
                  <c:v>-0.17983999999999867</c:v>
                </c:pt>
                <c:pt idx="3318">
                  <c:v>-0.17983999999999867</c:v>
                </c:pt>
                <c:pt idx="3319">
                  <c:v>-0.17983999999999867</c:v>
                </c:pt>
                <c:pt idx="3320">
                  <c:v>-0.17983999999999867</c:v>
                </c:pt>
                <c:pt idx="3321">
                  <c:v>-0.17983999999999867</c:v>
                </c:pt>
                <c:pt idx="3322">
                  <c:v>-0.17983999999999867</c:v>
                </c:pt>
                <c:pt idx="3323">
                  <c:v>-0.17983999999999867</c:v>
                </c:pt>
                <c:pt idx="3324">
                  <c:v>-0.17983999999999867</c:v>
                </c:pt>
                <c:pt idx="3325">
                  <c:v>-0.17983999999999867</c:v>
                </c:pt>
                <c:pt idx="3326">
                  <c:v>-0.17983999999999867</c:v>
                </c:pt>
                <c:pt idx="3327">
                  <c:v>-0.17983999999999867</c:v>
                </c:pt>
                <c:pt idx="3328">
                  <c:v>-0.17983999999999867</c:v>
                </c:pt>
                <c:pt idx="3329">
                  <c:v>-0.17983999999999867</c:v>
                </c:pt>
                <c:pt idx="3330">
                  <c:v>-0.17983999999999867</c:v>
                </c:pt>
                <c:pt idx="3331">
                  <c:v>-0.17983999999999867</c:v>
                </c:pt>
                <c:pt idx="3332">
                  <c:v>-0.17983999999999867</c:v>
                </c:pt>
                <c:pt idx="3333">
                  <c:v>-0.17983999999999867</c:v>
                </c:pt>
                <c:pt idx="3334">
                  <c:v>-0.17983999999999867</c:v>
                </c:pt>
                <c:pt idx="3335">
                  <c:v>-0.17983999999999867</c:v>
                </c:pt>
                <c:pt idx="3336">
                  <c:v>-0.17983999999999867</c:v>
                </c:pt>
                <c:pt idx="3337">
                  <c:v>-0.17983999999999867</c:v>
                </c:pt>
                <c:pt idx="3338">
                  <c:v>-0.17983999999999867</c:v>
                </c:pt>
                <c:pt idx="3339">
                  <c:v>-0.17983999999999867</c:v>
                </c:pt>
                <c:pt idx="3340">
                  <c:v>-0.17983999999999867</c:v>
                </c:pt>
                <c:pt idx="3341">
                  <c:v>-0.17983999999999867</c:v>
                </c:pt>
                <c:pt idx="3342">
                  <c:v>-0.17983999999999867</c:v>
                </c:pt>
                <c:pt idx="3343">
                  <c:v>-0.17983999999999867</c:v>
                </c:pt>
                <c:pt idx="3344">
                  <c:v>-0.17983999999999867</c:v>
                </c:pt>
                <c:pt idx="3345">
                  <c:v>-0.17983999999999867</c:v>
                </c:pt>
                <c:pt idx="3346">
                  <c:v>-0.17983999999999867</c:v>
                </c:pt>
                <c:pt idx="3347">
                  <c:v>-0.17983999999999867</c:v>
                </c:pt>
                <c:pt idx="3348">
                  <c:v>-0.17983999999999867</c:v>
                </c:pt>
                <c:pt idx="3349">
                  <c:v>-0.17983999999999867</c:v>
                </c:pt>
                <c:pt idx="3350">
                  <c:v>-0.17983999999999867</c:v>
                </c:pt>
                <c:pt idx="3351">
                  <c:v>-0.17983999999999867</c:v>
                </c:pt>
                <c:pt idx="3352">
                  <c:v>-0.17983999999999867</c:v>
                </c:pt>
                <c:pt idx="3353">
                  <c:v>-0.17983999999999867</c:v>
                </c:pt>
                <c:pt idx="3354">
                  <c:v>-0.17983999999999867</c:v>
                </c:pt>
                <c:pt idx="3355">
                  <c:v>-0.17983999999999867</c:v>
                </c:pt>
                <c:pt idx="3356">
                  <c:v>-0.17983999999999867</c:v>
                </c:pt>
                <c:pt idx="3357">
                  <c:v>-0.17983999999999867</c:v>
                </c:pt>
                <c:pt idx="3358">
                  <c:v>-0.17983999999999867</c:v>
                </c:pt>
                <c:pt idx="3359">
                  <c:v>-0.17983999999999867</c:v>
                </c:pt>
                <c:pt idx="3360">
                  <c:v>-0.17983999999999867</c:v>
                </c:pt>
                <c:pt idx="3361">
                  <c:v>-0.17983999999999867</c:v>
                </c:pt>
                <c:pt idx="3362">
                  <c:v>-0.17983999999999867</c:v>
                </c:pt>
                <c:pt idx="3363">
                  <c:v>-0.17983999999999867</c:v>
                </c:pt>
                <c:pt idx="3364">
                  <c:v>-0.17983999999999867</c:v>
                </c:pt>
                <c:pt idx="3365">
                  <c:v>-0.17983999999999867</c:v>
                </c:pt>
                <c:pt idx="3366">
                  <c:v>-0.17983999999999867</c:v>
                </c:pt>
                <c:pt idx="3367">
                  <c:v>-0.17983999999999867</c:v>
                </c:pt>
                <c:pt idx="3368">
                  <c:v>-0.17983999999999867</c:v>
                </c:pt>
                <c:pt idx="3369">
                  <c:v>-0.17983999999999867</c:v>
                </c:pt>
                <c:pt idx="3370">
                  <c:v>-0.17983999999999867</c:v>
                </c:pt>
                <c:pt idx="3371">
                  <c:v>-0.17983999999999867</c:v>
                </c:pt>
                <c:pt idx="3372">
                  <c:v>-0.17983999999999867</c:v>
                </c:pt>
                <c:pt idx="3373">
                  <c:v>-0.17983999999999867</c:v>
                </c:pt>
                <c:pt idx="3374">
                  <c:v>-0.17983999999999867</c:v>
                </c:pt>
                <c:pt idx="3375">
                  <c:v>-0.17983999999999867</c:v>
                </c:pt>
                <c:pt idx="3376">
                  <c:v>-0.17983999999999867</c:v>
                </c:pt>
                <c:pt idx="3377">
                  <c:v>-0.17983999999999867</c:v>
                </c:pt>
                <c:pt idx="3378">
                  <c:v>-0.17983999999999867</c:v>
                </c:pt>
                <c:pt idx="3379">
                  <c:v>-0.17983999999999867</c:v>
                </c:pt>
                <c:pt idx="3380">
                  <c:v>-0.17983999999999867</c:v>
                </c:pt>
                <c:pt idx="3381">
                  <c:v>-0.17983999999999867</c:v>
                </c:pt>
                <c:pt idx="3382">
                  <c:v>-0.17983999999999867</c:v>
                </c:pt>
                <c:pt idx="3383">
                  <c:v>-0.17983999999999867</c:v>
                </c:pt>
                <c:pt idx="3384">
                  <c:v>-0.17983999999999867</c:v>
                </c:pt>
                <c:pt idx="3385">
                  <c:v>-0.17983999999999867</c:v>
                </c:pt>
                <c:pt idx="3386">
                  <c:v>-0.17983999999999867</c:v>
                </c:pt>
                <c:pt idx="3387">
                  <c:v>-0.17983999999999867</c:v>
                </c:pt>
                <c:pt idx="3388">
                  <c:v>-0.17983999999999867</c:v>
                </c:pt>
                <c:pt idx="3389">
                  <c:v>-0.17983999999999867</c:v>
                </c:pt>
                <c:pt idx="3390">
                  <c:v>-0.17983999999999867</c:v>
                </c:pt>
                <c:pt idx="3391">
                  <c:v>-0.17983999999999867</c:v>
                </c:pt>
                <c:pt idx="3392">
                  <c:v>-0.17983999999999867</c:v>
                </c:pt>
                <c:pt idx="3393">
                  <c:v>-0.17983999999999867</c:v>
                </c:pt>
                <c:pt idx="3394">
                  <c:v>-0.17983999999999867</c:v>
                </c:pt>
                <c:pt idx="3395">
                  <c:v>-0.17983999999999867</c:v>
                </c:pt>
                <c:pt idx="3396">
                  <c:v>-0.17983999999999867</c:v>
                </c:pt>
                <c:pt idx="3397">
                  <c:v>-0.17983999999999867</c:v>
                </c:pt>
                <c:pt idx="3398">
                  <c:v>-0.17983999999999867</c:v>
                </c:pt>
                <c:pt idx="3399">
                  <c:v>-0.17983999999999867</c:v>
                </c:pt>
                <c:pt idx="3400">
                  <c:v>-0.17983999999999867</c:v>
                </c:pt>
                <c:pt idx="3401">
                  <c:v>-0.17983999999999867</c:v>
                </c:pt>
                <c:pt idx="3402">
                  <c:v>-0.17983999999999867</c:v>
                </c:pt>
                <c:pt idx="3403">
                  <c:v>-0.17983999999999867</c:v>
                </c:pt>
                <c:pt idx="3404">
                  <c:v>-0.17983999999999867</c:v>
                </c:pt>
                <c:pt idx="3405">
                  <c:v>-0.17983999999999867</c:v>
                </c:pt>
                <c:pt idx="3406">
                  <c:v>-0.17983999999999867</c:v>
                </c:pt>
                <c:pt idx="3407">
                  <c:v>-0.17983999999999867</c:v>
                </c:pt>
                <c:pt idx="3408">
                  <c:v>-0.17983999999999867</c:v>
                </c:pt>
                <c:pt idx="3409">
                  <c:v>-0.17983999999999867</c:v>
                </c:pt>
                <c:pt idx="3410">
                  <c:v>-0.17983999999999867</c:v>
                </c:pt>
                <c:pt idx="3411">
                  <c:v>-0.17983999999999867</c:v>
                </c:pt>
                <c:pt idx="3412">
                  <c:v>-0.17983999999999867</c:v>
                </c:pt>
                <c:pt idx="3413">
                  <c:v>-0.17983999999999867</c:v>
                </c:pt>
                <c:pt idx="3414">
                  <c:v>-0.17983999999999867</c:v>
                </c:pt>
                <c:pt idx="3415">
                  <c:v>-0.17983999999999867</c:v>
                </c:pt>
                <c:pt idx="3416">
                  <c:v>-0.17983999999999867</c:v>
                </c:pt>
                <c:pt idx="3417">
                  <c:v>-0.17983999999999867</c:v>
                </c:pt>
                <c:pt idx="3418">
                  <c:v>-0.17983999999999867</c:v>
                </c:pt>
                <c:pt idx="3419">
                  <c:v>-0.17983999999999867</c:v>
                </c:pt>
                <c:pt idx="3420">
                  <c:v>-0.17983999999999867</c:v>
                </c:pt>
                <c:pt idx="3421">
                  <c:v>-0.17983999999999867</c:v>
                </c:pt>
                <c:pt idx="3422">
                  <c:v>-0.17983999999999867</c:v>
                </c:pt>
                <c:pt idx="3423">
                  <c:v>-0.17983999999999867</c:v>
                </c:pt>
                <c:pt idx="3424">
                  <c:v>-0.17983999999999867</c:v>
                </c:pt>
                <c:pt idx="3425">
                  <c:v>-0.17983999999999867</c:v>
                </c:pt>
                <c:pt idx="3426">
                  <c:v>-0.17983999999999867</c:v>
                </c:pt>
                <c:pt idx="3427">
                  <c:v>-0.17983999999999867</c:v>
                </c:pt>
                <c:pt idx="3428">
                  <c:v>-0.17983999999999867</c:v>
                </c:pt>
                <c:pt idx="3429">
                  <c:v>-0.17983999999999867</c:v>
                </c:pt>
                <c:pt idx="3430">
                  <c:v>-0.17983999999999867</c:v>
                </c:pt>
                <c:pt idx="3431">
                  <c:v>-0.17983999999999867</c:v>
                </c:pt>
                <c:pt idx="3432">
                  <c:v>-0.17983999999999867</c:v>
                </c:pt>
                <c:pt idx="3433">
                  <c:v>-0.17983999999999867</c:v>
                </c:pt>
                <c:pt idx="3434">
                  <c:v>-0.17983999999999867</c:v>
                </c:pt>
                <c:pt idx="3435">
                  <c:v>-0.17983999999999867</c:v>
                </c:pt>
                <c:pt idx="3436">
                  <c:v>-0.17983999999999867</c:v>
                </c:pt>
                <c:pt idx="3437">
                  <c:v>-0.17983999999999867</c:v>
                </c:pt>
                <c:pt idx="3438">
                  <c:v>-0.17983999999999867</c:v>
                </c:pt>
                <c:pt idx="3439">
                  <c:v>-0.17983999999999867</c:v>
                </c:pt>
                <c:pt idx="3440">
                  <c:v>-0.17983999999999867</c:v>
                </c:pt>
                <c:pt idx="3441">
                  <c:v>-0.17983999999999867</c:v>
                </c:pt>
                <c:pt idx="3442">
                  <c:v>-0.17983999999999867</c:v>
                </c:pt>
                <c:pt idx="3443">
                  <c:v>-0.17983999999999867</c:v>
                </c:pt>
                <c:pt idx="3444">
                  <c:v>-0.17983999999999867</c:v>
                </c:pt>
                <c:pt idx="3445">
                  <c:v>-0.17983999999999867</c:v>
                </c:pt>
                <c:pt idx="3446">
                  <c:v>-0.17983999999999867</c:v>
                </c:pt>
                <c:pt idx="3447">
                  <c:v>-0.17983999999999867</c:v>
                </c:pt>
                <c:pt idx="3448">
                  <c:v>-0.17983999999999867</c:v>
                </c:pt>
                <c:pt idx="3449">
                  <c:v>-0.17983999999999867</c:v>
                </c:pt>
                <c:pt idx="3450">
                  <c:v>-0.17983999999999867</c:v>
                </c:pt>
                <c:pt idx="3451">
                  <c:v>-0.17983999999999867</c:v>
                </c:pt>
                <c:pt idx="3452">
                  <c:v>-0.17983999999999867</c:v>
                </c:pt>
                <c:pt idx="3453">
                  <c:v>-0.17983999999999867</c:v>
                </c:pt>
                <c:pt idx="3454">
                  <c:v>-0.17983999999999867</c:v>
                </c:pt>
                <c:pt idx="3455">
                  <c:v>-0.17983999999999867</c:v>
                </c:pt>
                <c:pt idx="3456">
                  <c:v>-0.17983999999999867</c:v>
                </c:pt>
                <c:pt idx="3457">
                  <c:v>-0.17983999999999867</c:v>
                </c:pt>
                <c:pt idx="3458">
                  <c:v>-0.17983999999999867</c:v>
                </c:pt>
                <c:pt idx="3459">
                  <c:v>-0.17983999999999867</c:v>
                </c:pt>
                <c:pt idx="3460">
                  <c:v>-0.17983999999999867</c:v>
                </c:pt>
                <c:pt idx="3461">
                  <c:v>-0.17983999999999867</c:v>
                </c:pt>
                <c:pt idx="3462">
                  <c:v>-0.17983999999999867</c:v>
                </c:pt>
                <c:pt idx="3463">
                  <c:v>-0.17983999999999867</c:v>
                </c:pt>
                <c:pt idx="3464">
                  <c:v>-0.17983999999999867</c:v>
                </c:pt>
                <c:pt idx="3465">
                  <c:v>-0.17983999999999867</c:v>
                </c:pt>
                <c:pt idx="3466">
                  <c:v>-0.17983999999999867</c:v>
                </c:pt>
                <c:pt idx="3467">
                  <c:v>-0.17983999999999867</c:v>
                </c:pt>
                <c:pt idx="3468">
                  <c:v>-0.17983999999999867</c:v>
                </c:pt>
                <c:pt idx="3469">
                  <c:v>-0.17983999999999867</c:v>
                </c:pt>
                <c:pt idx="3470">
                  <c:v>-0.17983999999999867</c:v>
                </c:pt>
                <c:pt idx="3471">
                  <c:v>-0.17983999999999867</c:v>
                </c:pt>
                <c:pt idx="3472">
                  <c:v>-0.17983999999999867</c:v>
                </c:pt>
                <c:pt idx="3473">
                  <c:v>-0.17983999999999867</c:v>
                </c:pt>
                <c:pt idx="3474">
                  <c:v>-0.17983999999999867</c:v>
                </c:pt>
                <c:pt idx="3475">
                  <c:v>-0.17983999999999867</c:v>
                </c:pt>
                <c:pt idx="3476">
                  <c:v>-0.17983999999999867</c:v>
                </c:pt>
                <c:pt idx="3477">
                  <c:v>-0.17983999999999867</c:v>
                </c:pt>
                <c:pt idx="3478">
                  <c:v>-0.17983999999999867</c:v>
                </c:pt>
                <c:pt idx="3479">
                  <c:v>-0.17983999999999867</c:v>
                </c:pt>
                <c:pt idx="3480">
                  <c:v>-0.17983999999999867</c:v>
                </c:pt>
                <c:pt idx="3481">
                  <c:v>-0.17983999999999867</c:v>
                </c:pt>
                <c:pt idx="3482">
                  <c:v>-0.17983999999999867</c:v>
                </c:pt>
                <c:pt idx="3483">
                  <c:v>-0.17983999999999867</c:v>
                </c:pt>
                <c:pt idx="3484">
                  <c:v>-0.17983999999999867</c:v>
                </c:pt>
                <c:pt idx="3485">
                  <c:v>-0.17983999999999867</c:v>
                </c:pt>
                <c:pt idx="3486">
                  <c:v>-0.17983999999999867</c:v>
                </c:pt>
                <c:pt idx="3487">
                  <c:v>-0.17983999999999867</c:v>
                </c:pt>
                <c:pt idx="3488">
                  <c:v>-0.17983999999999867</c:v>
                </c:pt>
                <c:pt idx="3489">
                  <c:v>-0.17983999999999867</c:v>
                </c:pt>
                <c:pt idx="3490">
                  <c:v>-0.17983999999999867</c:v>
                </c:pt>
                <c:pt idx="3491">
                  <c:v>-0.17983999999999867</c:v>
                </c:pt>
                <c:pt idx="3492">
                  <c:v>-0.17983999999999867</c:v>
                </c:pt>
                <c:pt idx="3493">
                  <c:v>-0.17983999999999867</c:v>
                </c:pt>
                <c:pt idx="3494">
                  <c:v>-0.17983999999999867</c:v>
                </c:pt>
                <c:pt idx="3495">
                  <c:v>-0.17983999999999867</c:v>
                </c:pt>
                <c:pt idx="3496">
                  <c:v>-0.17983999999999867</c:v>
                </c:pt>
                <c:pt idx="3497">
                  <c:v>-0.17983999999999867</c:v>
                </c:pt>
                <c:pt idx="3498">
                  <c:v>-0.17983999999999867</c:v>
                </c:pt>
                <c:pt idx="3499">
                  <c:v>-0.17983999999999867</c:v>
                </c:pt>
                <c:pt idx="3500">
                  <c:v>-0.17983999999999867</c:v>
                </c:pt>
                <c:pt idx="3501">
                  <c:v>-0.17983999999999867</c:v>
                </c:pt>
                <c:pt idx="3502">
                  <c:v>-0.17983999999999867</c:v>
                </c:pt>
                <c:pt idx="3503">
                  <c:v>-0.17983999999999867</c:v>
                </c:pt>
                <c:pt idx="3504">
                  <c:v>-0.17983999999999867</c:v>
                </c:pt>
                <c:pt idx="3505">
                  <c:v>-0.17983999999999867</c:v>
                </c:pt>
                <c:pt idx="3506">
                  <c:v>-0.17983999999999867</c:v>
                </c:pt>
                <c:pt idx="3507">
                  <c:v>-0.17983999999999867</c:v>
                </c:pt>
                <c:pt idx="3508">
                  <c:v>-0.17983999999999867</c:v>
                </c:pt>
                <c:pt idx="3509">
                  <c:v>-0.17983999999999867</c:v>
                </c:pt>
                <c:pt idx="3510">
                  <c:v>-0.17983999999999867</c:v>
                </c:pt>
                <c:pt idx="3511">
                  <c:v>-0.17983999999999867</c:v>
                </c:pt>
                <c:pt idx="3512">
                  <c:v>-0.17983999999999867</c:v>
                </c:pt>
                <c:pt idx="3513">
                  <c:v>-0.17983999999999867</c:v>
                </c:pt>
                <c:pt idx="3514">
                  <c:v>-0.17983999999999867</c:v>
                </c:pt>
                <c:pt idx="3515">
                  <c:v>-0.17983999999999867</c:v>
                </c:pt>
                <c:pt idx="3516">
                  <c:v>-0.17983999999999867</c:v>
                </c:pt>
                <c:pt idx="3517">
                  <c:v>-0.17983999999999867</c:v>
                </c:pt>
                <c:pt idx="3518">
                  <c:v>-0.17983999999999867</c:v>
                </c:pt>
                <c:pt idx="3519">
                  <c:v>-0.17983999999999867</c:v>
                </c:pt>
                <c:pt idx="3520">
                  <c:v>-0.17983999999999867</c:v>
                </c:pt>
                <c:pt idx="3521">
                  <c:v>-0.17983999999999867</c:v>
                </c:pt>
                <c:pt idx="3522">
                  <c:v>-0.17983999999999867</c:v>
                </c:pt>
                <c:pt idx="3523">
                  <c:v>-0.17983999999999867</c:v>
                </c:pt>
                <c:pt idx="3524">
                  <c:v>-0.17983999999999867</c:v>
                </c:pt>
                <c:pt idx="3525">
                  <c:v>-0.17983999999999867</c:v>
                </c:pt>
                <c:pt idx="3526">
                  <c:v>-0.17983999999999867</c:v>
                </c:pt>
                <c:pt idx="3527">
                  <c:v>-0.17983999999999867</c:v>
                </c:pt>
                <c:pt idx="3528">
                  <c:v>-0.17983999999999867</c:v>
                </c:pt>
                <c:pt idx="3529">
                  <c:v>-0.17983999999999867</c:v>
                </c:pt>
                <c:pt idx="3530">
                  <c:v>-0.17983999999999867</c:v>
                </c:pt>
                <c:pt idx="3531">
                  <c:v>-0.17983999999999867</c:v>
                </c:pt>
                <c:pt idx="3532">
                  <c:v>-0.17983999999999867</c:v>
                </c:pt>
                <c:pt idx="3533">
                  <c:v>-0.17983999999999867</c:v>
                </c:pt>
                <c:pt idx="3534">
                  <c:v>-0.17983999999999867</c:v>
                </c:pt>
                <c:pt idx="3535">
                  <c:v>-0.17983999999999867</c:v>
                </c:pt>
                <c:pt idx="3536">
                  <c:v>-0.17983999999999867</c:v>
                </c:pt>
                <c:pt idx="3537">
                  <c:v>-0.17983999999999867</c:v>
                </c:pt>
                <c:pt idx="3538">
                  <c:v>-0.17983999999999867</c:v>
                </c:pt>
                <c:pt idx="3539">
                  <c:v>-0.17983999999999867</c:v>
                </c:pt>
                <c:pt idx="3540">
                  <c:v>-0.17983999999999867</c:v>
                </c:pt>
                <c:pt idx="3541">
                  <c:v>-0.17983999999999867</c:v>
                </c:pt>
                <c:pt idx="3542">
                  <c:v>-0.17983999999999867</c:v>
                </c:pt>
                <c:pt idx="3543">
                  <c:v>-0.17983999999999867</c:v>
                </c:pt>
                <c:pt idx="3544">
                  <c:v>-0.17983999999999867</c:v>
                </c:pt>
                <c:pt idx="3545">
                  <c:v>-0.17983999999999867</c:v>
                </c:pt>
                <c:pt idx="3546">
                  <c:v>-0.17983999999999867</c:v>
                </c:pt>
                <c:pt idx="3547">
                  <c:v>-0.17983999999999867</c:v>
                </c:pt>
                <c:pt idx="3548">
                  <c:v>-0.17983999999999867</c:v>
                </c:pt>
                <c:pt idx="3549">
                  <c:v>-0.17983999999999867</c:v>
                </c:pt>
                <c:pt idx="3550">
                  <c:v>-0.17983999999999867</c:v>
                </c:pt>
                <c:pt idx="3551">
                  <c:v>-0.17983999999999867</c:v>
                </c:pt>
                <c:pt idx="3552">
                  <c:v>-0.17983999999999867</c:v>
                </c:pt>
                <c:pt idx="3553">
                  <c:v>-0.17983999999999867</c:v>
                </c:pt>
                <c:pt idx="3554">
                  <c:v>-0.17983999999999867</c:v>
                </c:pt>
                <c:pt idx="3555">
                  <c:v>-0.17983999999999867</c:v>
                </c:pt>
                <c:pt idx="3556">
                  <c:v>-0.17983999999999867</c:v>
                </c:pt>
                <c:pt idx="3557">
                  <c:v>-0.17983999999999867</c:v>
                </c:pt>
                <c:pt idx="3558">
                  <c:v>-0.17983999999999867</c:v>
                </c:pt>
                <c:pt idx="3559">
                  <c:v>-0.17983999999999867</c:v>
                </c:pt>
                <c:pt idx="3560">
                  <c:v>-0.17983999999999867</c:v>
                </c:pt>
                <c:pt idx="3561">
                  <c:v>-0.17983999999999867</c:v>
                </c:pt>
                <c:pt idx="3562">
                  <c:v>-0.17983999999999867</c:v>
                </c:pt>
                <c:pt idx="3563">
                  <c:v>-0.17983999999999867</c:v>
                </c:pt>
                <c:pt idx="3564">
                  <c:v>-0.17983999999999867</c:v>
                </c:pt>
                <c:pt idx="3565">
                  <c:v>-0.17983999999999867</c:v>
                </c:pt>
                <c:pt idx="3566">
                  <c:v>-0.17983999999999867</c:v>
                </c:pt>
                <c:pt idx="3567">
                  <c:v>-0.17983999999999867</c:v>
                </c:pt>
                <c:pt idx="3568">
                  <c:v>-0.17983999999999867</c:v>
                </c:pt>
                <c:pt idx="3569">
                  <c:v>-0.17983999999999867</c:v>
                </c:pt>
                <c:pt idx="3570">
                  <c:v>-0.17983999999999867</c:v>
                </c:pt>
                <c:pt idx="3571">
                  <c:v>-0.17983999999999867</c:v>
                </c:pt>
                <c:pt idx="3572">
                  <c:v>-0.17983999999999867</c:v>
                </c:pt>
                <c:pt idx="3573">
                  <c:v>-0.17983999999999867</c:v>
                </c:pt>
                <c:pt idx="3574">
                  <c:v>-0.17983999999999867</c:v>
                </c:pt>
                <c:pt idx="3575">
                  <c:v>-0.17983999999999867</c:v>
                </c:pt>
                <c:pt idx="3576">
                  <c:v>-0.17983999999999867</c:v>
                </c:pt>
                <c:pt idx="3577">
                  <c:v>-0.17983999999999867</c:v>
                </c:pt>
                <c:pt idx="3578">
                  <c:v>-0.17983999999999867</c:v>
                </c:pt>
                <c:pt idx="3579">
                  <c:v>-0.17983999999999867</c:v>
                </c:pt>
                <c:pt idx="3580">
                  <c:v>-0.17983999999999867</c:v>
                </c:pt>
                <c:pt idx="3581">
                  <c:v>-0.17983999999999867</c:v>
                </c:pt>
                <c:pt idx="3582">
                  <c:v>-0.17983999999999867</c:v>
                </c:pt>
                <c:pt idx="3583">
                  <c:v>-0.17983999999999867</c:v>
                </c:pt>
                <c:pt idx="3584">
                  <c:v>-0.17983999999999867</c:v>
                </c:pt>
                <c:pt idx="3585">
                  <c:v>-0.17983999999999867</c:v>
                </c:pt>
                <c:pt idx="3586">
                  <c:v>-0.17983999999999867</c:v>
                </c:pt>
                <c:pt idx="3587">
                  <c:v>-0.17983999999999867</c:v>
                </c:pt>
                <c:pt idx="3588">
                  <c:v>-0.17983999999999867</c:v>
                </c:pt>
                <c:pt idx="3589">
                  <c:v>-0.17983999999999867</c:v>
                </c:pt>
                <c:pt idx="3590">
                  <c:v>-0.17983999999999867</c:v>
                </c:pt>
                <c:pt idx="3591">
                  <c:v>-0.17983999999999867</c:v>
                </c:pt>
                <c:pt idx="3592">
                  <c:v>-0.17983999999999867</c:v>
                </c:pt>
                <c:pt idx="3593">
                  <c:v>-0.17983999999999867</c:v>
                </c:pt>
                <c:pt idx="3594">
                  <c:v>-0.17983999999999867</c:v>
                </c:pt>
                <c:pt idx="3595">
                  <c:v>-0.17983999999999867</c:v>
                </c:pt>
                <c:pt idx="3596">
                  <c:v>-0.17983999999999867</c:v>
                </c:pt>
                <c:pt idx="3597">
                  <c:v>-0.17983999999999867</c:v>
                </c:pt>
                <c:pt idx="3598">
                  <c:v>-0.17983999999999867</c:v>
                </c:pt>
                <c:pt idx="3599">
                  <c:v>-0.17983999999999867</c:v>
                </c:pt>
                <c:pt idx="3600">
                  <c:v>-0.17983999999999867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A4E-48E6-B014-48CC6A13F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4757552"/>
        <c:axId val="1424763792"/>
      </c:scatterChart>
      <c:valAx>
        <c:axId val="1424757552"/>
        <c:scaling>
          <c:orientation val="minMax"/>
          <c:max val="3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1800" dirty="0"/>
                  <a:t>凸輪旋轉角 </a:t>
                </a:r>
                <a:r>
                  <a:rPr lang="en-US" altLang="zh-TW" sz="1800" dirty="0"/>
                  <a:t>(</a:t>
                </a:r>
                <a:r>
                  <a:rPr lang="en-US" altLang="zh-TW" sz="1800" b="0" i="0" u="none" strike="noStrike" baseline="30000" dirty="0">
                    <a:effectLst/>
                  </a:rPr>
                  <a:t>o</a:t>
                </a:r>
                <a:r>
                  <a:rPr lang="en-US" altLang="zh-TW" sz="1800" dirty="0"/>
                  <a:t>)</a:t>
                </a:r>
                <a:endParaRPr lang="zh-TW" alt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24763792"/>
        <c:crosses val="autoZero"/>
        <c:crossBetween val="midCat"/>
        <c:majorUnit val="60"/>
        <c:minorUnit val="10"/>
      </c:valAx>
      <c:valAx>
        <c:axId val="142476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sz="1800" dirty="0"/>
                  <a:t>誤差 </a:t>
                </a:r>
                <a:r>
                  <a:rPr lang="en-US" altLang="zh-TW" sz="1800" dirty="0"/>
                  <a:t>(%)</a:t>
                </a:r>
                <a:endParaRPr lang="zh-TW" alt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247575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C15257-3EF2-43E4-A703-902C027BD1B6}" type="datetimeFigureOut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59BF-0EE5-464D-9F30-37FA4F3DE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83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4413E1-799F-46BF-FFEA-DA5A4704D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FD3C77-3B09-FDB4-A9EC-835E5D787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3E0602-078C-143E-B854-C1636B73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B854-BCC3-4BF7-9081-6AF82BE843E7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34CB0D-F7D7-ECA2-E0D4-14F7B2A1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FAED2C-3432-B52F-7C50-206C67B6D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/>
            </a:lvl1pPr>
          </a:lstStyle>
          <a:p>
            <a:fld id="{4097B94F-E9D2-40B5-9818-3B16CB707DC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66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8C878-AF40-6A64-2015-1391F658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39C3D1-FE41-7306-9386-94857FC1A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378AF2-69DE-E3D1-6FB0-ED98F1AFC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26694-214A-401E-AA1A-95F39063882D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D9046B2-BFFF-9239-D83A-A68A12D73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0890A-AE98-1011-942A-EE581A0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18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696D9C9-3B7B-1277-0ABB-235C738DB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5DD7D0-271F-A0B4-3108-95294ECC2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CFA073-233E-2510-6AD3-B938761D4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EE45-6CCD-421B-8427-84AC36509F5A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66E9D6-5677-8C91-0CC0-98D0C0D7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AB3741-B352-4E13-1272-EA61EB01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01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D6C0C6-8FD8-5499-76A9-24DFCB06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F55E56-55C3-125B-00A7-0BAC1E4A5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DFD797-C03E-C4B8-FAED-FABE37804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FE704-EFF5-4D21-8C40-35A920EAE029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4148FB-5EAB-2620-3F93-D2F287A0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EA20B3-5847-02CD-DE03-E753F65E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66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ADE2E-8741-5F55-E08F-272B7341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4C49AB-8B47-12A5-4D06-B6A56E85E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B88DC6-F024-2E14-D28F-CF3D8A77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DB817-2403-485A-9847-06D44DE651F6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CEAB4E-FB79-2CA3-BB65-FE3B7E77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CC4268-5949-6C3A-DA10-DF54CFCD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20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8C5FC-4351-32A1-F2C8-19D21AA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C47E54-6959-30FC-48D4-9CE6E018F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4E3ADD-5DF3-0FF0-E6A8-2D40F199B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3AA8C1-EF7B-A542-D9B8-4797185F9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FD30-B693-457C-9C12-EA0F1BFF7ED2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1D5197-13C1-63F2-995F-D099BACA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5DC8E0-90C0-DCB9-3535-A5FC69FA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00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5997B5-B1DA-15CD-E457-2551623DE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3DB068-2BA4-767D-007F-AD46757B7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C05FE48-5AC8-AD4C-51FC-D632BCCAE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508AD6-0149-A190-DD4B-4C41F190AA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1DCE50C-C3BA-EAFC-A040-BE95FF2DC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794CDA-AB85-7A29-5F03-A0AD90DA9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0E9-93AE-48A5-A6FB-953293E01DA0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5E0D4A-AB7D-7B72-FF70-AAD86F03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EFEEF82-9F4A-E2D2-3F5E-B57F782F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73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AD6CB9-A5BE-C7F7-7F70-9E45BB08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2110D50-F7C2-C014-FA0A-2102BC85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21865-AC37-4679-9F14-1D4DB7739BFD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72E569C-630C-953E-A681-5B93F23E5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320DC9-B8D5-8BEF-BDBC-0F3472E9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2938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21DB8DA-94B1-5B10-EC5D-1D16D4E8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D6BAF-5D18-4D7E-8AA6-FACDB70B15C0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E1241F4-338B-8BA9-1622-8B562DAC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56755F-E3BB-3186-DF1B-905EFCE7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63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4A64F6-08F9-B44E-633B-EC8A02F1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E655A6-818E-C3B5-4483-0716B3D2C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138F52-C7C0-3A13-CEAF-451BD46AF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A901F5E-E57D-E20A-C485-2301FE02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A3FE-2C85-4B75-A804-55E046F2B451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C87868-EACE-11C7-3155-1B7898BF6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B8F1BA-439C-2863-5580-21A87128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38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CF59C1-4A6E-4E28-B44B-9453F3B0D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BB22E72-1307-B4EE-88D3-E757B607D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3E15BC0-6514-5059-63D3-38DC339B2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E30F61-1D3E-49B1-D5B5-4F9A900C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74ACF-DD12-4C4A-930F-DADFE82CD629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44E3C47-715B-C6A6-B64E-20EAD65C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AB7D45-9E3D-D388-AD9C-7A040B3D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3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42D4059-871F-6343-6F66-FB33CE8D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3DAA6A-B712-BF0E-2AE2-BF5D635A6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B8B2CA-DC69-02A4-4B4C-D6BE3E565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79E4A-184A-4EFC-8CD9-D0DF1A7B8F31}" type="datetime1">
              <a:rPr lang="zh-TW" altLang="en-US" smtClean="0"/>
              <a:t>2023/4/20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0A6539-241E-FD08-4544-45172AB86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F61DD5-1F1B-82E5-969F-EBCA3B85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7B94F-E9D2-40B5-9818-3B16CB707DC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399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kv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D1BE3-D1B8-9C5E-1010-6FB04990FB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瞬心向量法繪製凸輪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29D8830-060B-2CD1-1577-DEF8001CF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周奕彬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18C234-9CD7-879A-044E-8DA3ECF3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51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029B05-B5C7-A856-587B-9173E85A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由</a:t>
            </a:r>
            <a:r>
              <a:rPr lang="en-US" altLang="zh-TW" dirty="0" err="1"/>
              <a:t>matlab</a:t>
            </a:r>
            <a:r>
              <a:rPr lang="zh-TW" altLang="en-US" dirty="0"/>
              <a:t>數據繪製輪廓得出數據與原計算的數值相比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81FC0B-C820-2DC9-D847-AE8EFBC2C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EE19903-7187-A863-2158-2298DAD8C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103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283C84-53EE-2352-E09A-45D75327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由</a:t>
            </a:r>
            <a:r>
              <a:rPr lang="en-US" altLang="zh-TW" dirty="0"/>
              <a:t>inventor</a:t>
            </a:r>
            <a:r>
              <a:rPr lang="zh-TW" altLang="en-US" dirty="0"/>
              <a:t>強制從動件運動所繪出的凸輪節曲線與</a:t>
            </a:r>
            <a:r>
              <a:rPr lang="en-US" altLang="zh-TW" dirty="0" err="1"/>
              <a:t>matlab</a:t>
            </a:r>
            <a:r>
              <a:rPr lang="zh-TW" altLang="en-US" dirty="0"/>
              <a:t>數值比較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12DE4A-2745-A7ED-45E1-F522D8F6E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81864D58-49C3-832D-9BBF-585929FDF2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5799961"/>
              </p:ext>
            </p:extLst>
          </p:nvPr>
        </p:nvGraphicFramePr>
        <p:xfrm>
          <a:off x="2119368" y="1337031"/>
          <a:ext cx="7953263" cy="4540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3DA31130-262F-DC01-AFE3-A0609679D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877637"/>
              </p:ext>
            </p:extLst>
          </p:nvPr>
        </p:nvGraphicFramePr>
        <p:xfrm>
          <a:off x="2153806" y="5713730"/>
          <a:ext cx="791882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765">
                  <a:extLst>
                    <a:ext uri="{9D8B030D-6E8A-4147-A177-3AD203B41FA5}">
                      <a16:colId xmlns:a16="http://schemas.microsoft.com/office/drawing/2014/main" val="1667563393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3293298344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530266418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4008173041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190182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凸輪旋轉角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- 100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- 190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- 300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- 360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28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從動件位置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擺線運動曲線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上升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mm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暫停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擺線運動曲線下降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mm</a:t>
                      </a:r>
                      <a:endParaRPr lang="zh-TW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暫停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48003"/>
                  </a:ext>
                </a:extLst>
              </a:tr>
            </a:tbl>
          </a:graphicData>
        </a:graphic>
      </p:graphicFrame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966556-BE48-E8F9-DA9E-D386BFD7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80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5F8D1A-E44A-9BD2-D454-DA138B47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誤差來源可能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80BE36-3C09-0012-13D2-EF28438E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雲行線的繪製與真實輪廓有距離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取的點數不夠多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7B927B-608A-82F8-8FA6-CF547B2F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08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8B55A-4178-ADC1-9B2A-D2ED3F31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A5AEA1-3BFE-EC12-57ED-07AEFDBBA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B3D6F4-9B9E-CF78-F94A-B0C7BE47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13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28D02-6387-31E1-1A32-C943CD31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9C8CCB-3509-1D7F-FAA5-9C3BE5FA0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以搖擺滾子型凸輪解釋瞬心向量法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以瞬心向量法求偏位滾子型凸輪輪廓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matlab</a:t>
            </a:r>
            <a:r>
              <a:rPr lang="zh-TW" altLang="en-US" dirty="0"/>
              <a:t>作圖與</a:t>
            </a:r>
            <a:r>
              <a:rPr lang="en-US" altLang="zh-TW" dirty="0"/>
              <a:t>inventor</a:t>
            </a:r>
            <a:r>
              <a:rPr lang="zh-TW" altLang="en-US" dirty="0"/>
              <a:t>模擬間的誤差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444C77-7672-32B0-39DD-B3744845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14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4A4C9-DE37-7CED-A179-3D4AE59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瞬心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AAE2D2-5528-BB6D-7EED-8CE8B95EA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兩連桿在同時間下具有相同速度之一點。</a:t>
            </a:r>
            <a:endParaRPr lang="en-US" altLang="zh-TW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altLang="zh-TW" dirty="0">
              <a:solidFill>
                <a:srgbClr val="333333"/>
              </a:solidFill>
              <a:latin typeface="Helvetica Neue"/>
            </a:endParaRPr>
          </a:p>
          <a:p>
            <a:endParaRPr lang="zh-TW" altLang="en-US" dirty="0"/>
          </a:p>
        </p:txBody>
      </p:sp>
      <p:pic>
        <p:nvPicPr>
          <p:cNvPr id="4" name="2023-04-19 11-13-50">
            <a:hlinkClick r:id="" action="ppaction://media"/>
            <a:extLst>
              <a:ext uri="{FF2B5EF4-FFF2-40B4-BE49-F238E27FC236}">
                <a16:creationId xmlns:a16="http://schemas.microsoft.com/office/drawing/2014/main" id="{7F9B853F-D2D7-3D31-E9EC-FDBD114D4C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380853"/>
            <a:ext cx="4321175" cy="3240881"/>
          </a:xfrm>
          <a:prstGeom prst="rect">
            <a:avLst/>
          </a:prstGeom>
        </p:spPr>
      </p:pic>
      <p:pic>
        <p:nvPicPr>
          <p:cNvPr id="6" name="2023-04-19 11-20-46">
            <a:hlinkClick r:id="" action="ppaction://media"/>
            <a:extLst>
              <a:ext uri="{FF2B5EF4-FFF2-40B4-BE49-F238E27FC236}">
                <a16:creationId xmlns:a16="http://schemas.microsoft.com/office/drawing/2014/main" id="{C61CF7B2-233B-A75C-E379-2CFA897AB01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375" end="138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5597" y="2380853"/>
            <a:ext cx="3698875" cy="277415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77EBF15-852A-F71F-5D64-34A61922DF6F}"/>
              </a:ext>
            </a:extLst>
          </p:cNvPr>
          <p:cNvSpPr txBox="1"/>
          <p:nvPr/>
        </p:nvSpPr>
        <p:spPr>
          <a:xfrm>
            <a:off x="1770693" y="5212850"/>
            <a:ext cx="2456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旋轉對</a:t>
            </a:r>
            <a:endParaRPr lang="en-US" altLang="zh-TW" sz="2800" dirty="0"/>
          </a:p>
          <a:p>
            <a:pPr algn="ctr"/>
            <a:r>
              <a:rPr lang="zh-TW" altLang="en-US" sz="2800" dirty="0"/>
              <a:t>瞬心在旋轉點</a:t>
            </a:r>
            <a:endParaRPr lang="en-US" altLang="zh-TW" sz="2800" dirty="0"/>
          </a:p>
          <a:p>
            <a:pPr algn="ctr"/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1085F2-DF5B-8D85-530C-9696D556549E}"/>
              </a:ext>
            </a:extLst>
          </p:cNvPr>
          <p:cNvSpPr txBox="1"/>
          <p:nvPr/>
        </p:nvSpPr>
        <p:spPr>
          <a:xfrm>
            <a:off x="7205946" y="5256779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/>
              <a:t>滑動對</a:t>
            </a:r>
            <a:endParaRPr lang="en-US" altLang="zh-TW" sz="2800" dirty="0"/>
          </a:p>
          <a:p>
            <a:pPr algn="ctr"/>
            <a:r>
              <a:rPr lang="zh-TW" altLang="en-US" sz="2800" dirty="0"/>
              <a:t>瞬心在無窮遠處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F6E89C-5C30-5EF6-51C9-F9194546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6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37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2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7BA5B5-CE2D-E569-3342-93CF688F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搖擺滾子型凸輪之瞬心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85BF94-1D26-655D-5ECB-3E119136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C7DB1E-1126-7712-B8B1-4E208BDF3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10" y="2109788"/>
            <a:ext cx="6191250" cy="40671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DF81C39-F1BB-8FCA-57F6-0B10102FA1ED}"/>
              </a:ext>
            </a:extLst>
          </p:cNvPr>
          <p:cNvSpPr txBox="1"/>
          <p:nvPr/>
        </p:nvSpPr>
        <p:spPr>
          <a:xfrm>
            <a:off x="7658660" y="2375647"/>
            <a:ext cx="3179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</a:t>
            </a:r>
            <a:r>
              <a:rPr lang="zh-TW" altLang="en-US" sz="2400" dirty="0"/>
              <a:t>為從動件接觸點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O1,O2,Q </a:t>
            </a:r>
            <a:r>
              <a:rPr lang="zh-TW" altLang="en-US" sz="2400" dirty="0"/>
              <a:t>為三桿件瞬心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15D21C-0DB2-69A5-8208-259D7FC7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09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264F25-81DD-9E82-A546-B1045C5D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凸輪輪廓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511AA-8A22-3331-5DBB-AD6A5E2E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7B7C97C-C423-FF73-3DD4-1545CF25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25" y="2569555"/>
            <a:ext cx="4105275" cy="2647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8B9DD36-32EE-0977-404E-6FAC5960DD1F}"/>
                  </a:ext>
                </a:extLst>
              </p:cNvPr>
              <p:cNvSpPr txBox="1"/>
              <p:nvPr/>
            </p:nvSpPr>
            <p:spPr>
              <a:xfrm>
                <a:off x="5346700" y="1887628"/>
                <a:ext cx="6191063" cy="4602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Q</a:t>
                </a:r>
                <a:r>
                  <a:rPr lang="zh-TW" altLang="en-US" sz="2400" dirty="0"/>
                  <a:t>點為從動件與凸輪瞬心</a:t>
                </a:r>
                <a:endParaRPr lang="en-US" altLang="zh-TW" sz="2400" dirty="0"/>
              </a:p>
              <a:p>
                <a:r>
                  <a:rPr lang="zh-TW" altLang="en-US" sz="2400" dirty="0"/>
                  <a:t>凸輪轉速</a:t>
                </a:r>
                <a:r>
                  <a:rPr lang="en-US" altLang="zh-TW" sz="2400" dirty="0"/>
                  <a:t>W</a:t>
                </a:r>
                <a:r>
                  <a:rPr lang="zh-TW" altLang="en-US" sz="2400" dirty="0"/>
                  <a:t>  旋轉角</a:t>
                </a:r>
                <a:r>
                  <a:rPr lang="el-GR" altLang="zh-TW" sz="2400" dirty="0"/>
                  <a:t>θ</a:t>
                </a:r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r>
                  <a:rPr lang="zh-TW" altLang="en-US" sz="2400" dirty="0"/>
                  <a:t>從動件旋轉角  </a:t>
                </a:r>
                <a:r>
                  <a:rPr lang="el-GR" altLang="zh-TW" sz="2400" dirty="0"/>
                  <a:t>ξ</a:t>
                </a:r>
                <a:r>
                  <a:rPr lang="en-US" altLang="zh-TW" sz="2400" dirty="0"/>
                  <a:t>(</a:t>
                </a:r>
                <a:r>
                  <a:rPr lang="el-GR" altLang="zh-TW" sz="2400" dirty="0"/>
                  <a:t>θ</a:t>
                </a:r>
                <a:r>
                  <a:rPr lang="en-US" altLang="zh-TW" sz="2400" dirty="0"/>
                  <a:t>)</a:t>
                </a:r>
                <a:endParaRPr lang="zh-TW" altLang="en-US" sz="2400" dirty="0"/>
              </a:p>
              <a:p>
                <a:endParaRPr lang="en-US" altLang="zh-TW" sz="2400" dirty="0"/>
              </a:p>
              <a:p>
                <a:r>
                  <a:rPr lang="zh-TW" altLang="en-US" sz="2400" dirty="0"/>
                  <a:t>從動件在</a:t>
                </a:r>
                <a:r>
                  <a:rPr lang="en-US" altLang="zh-TW" sz="2400" dirty="0"/>
                  <a:t>Q</a:t>
                </a:r>
                <a:r>
                  <a:rPr lang="zh-TW" altLang="en-US" sz="2400" dirty="0"/>
                  <a:t>點速度 </a:t>
                </a:r>
                <a:endParaRPr lang="en-US" altLang="zh-TW" sz="2400" dirty="0"/>
              </a:p>
              <a:p>
                <a:r>
                  <a:rPr lang="en-US" altLang="zh-TW" sz="2400" dirty="0"/>
                  <a:t>V</a:t>
                </a:r>
                <a:r>
                  <a:rPr lang="en-US" altLang="zh-TW" sz="2400" baseline="-25000" dirty="0"/>
                  <a:t>Q</a:t>
                </a:r>
                <a:r>
                  <a:rPr lang="en-US" altLang="zh-TW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TW" sz="2400" b="0" i="0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f>
                      <m:f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TW" sz="2400" dirty="0"/>
                          <m:t>ξ</m:t>
                        </m:r>
                        <m:r>
                          <m:rPr>
                            <m:nor/>
                          </m:rPr>
                          <a:rPr lang="en-US" altLang="zh-TW" sz="2400" dirty="0"/>
                          <m:t>(</m:t>
                        </m:r>
                        <m:r>
                          <m:rPr>
                            <m:nor/>
                          </m:rPr>
                          <a:rPr lang="el-GR" altLang="zh-TW" sz="2400" dirty="0"/>
                          <m:t>θ</m:t>
                        </m:r>
                        <m:r>
                          <m:rPr>
                            <m:nor/>
                          </m:rPr>
                          <a:rPr lang="en-US" altLang="zh-TW" sz="2400" dirty="0"/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TW" sz="2400" i="0" baseline="-250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l-GR" altLang="zh-TW" sz="2400" dirty="0"/>
                          <m:t>ξ</m:t>
                        </m:r>
                        <m:r>
                          <m:rPr>
                            <m:nor/>
                          </m:rPr>
                          <a:rPr lang="en-US" altLang="zh-TW" sz="2400" dirty="0"/>
                          <m:t>(</m:t>
                        </m:r>
                        <m:r>
                          <m:rPr>
                            <m:nor/>
                          </m:rPr>
                          <a:rPr lang="el-GR" altLang="zh-TW" sz="2400" dirty="0"/>
                          <m:t>θ</m:t>
                        </m:r>
                        <m:r>
                          <m:rPr>
                            <m:nor/>
                          </m:rPr>
                          <a:rPr lang="en-US" altLang="zh-TW" sz="2400" dirty="0"/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zh-TW" altLang="en-US" sz="2400" i="0" smtClean="0">
                            <a:latin typeface="Cambria Math" panose="02040503050406030204" pitchFamily="18" charset="0"/>
                          </a:rPr>
                          <m:t>θ</m:t>
                        </m:r>
                      </m:den>
                    </m:f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en-US" altLang="zh-TW" sz="2400" b="0" dirty="0"/>
              </a:p>
              <a:p>
                <a:endParaRPr lang="en-US" altLang="zh-TW" sz="2400" dirty="0"/>
              </a:p>
              <a:p>
                <a:r>
                  <a:rPr lang="zh-TW" altLang="en-US" sz="2400" dirty="0"/>
                  <a:t>凸輪在</a:t>
                </a:r>
                <a:r>
                  <a:rPr lang="en-US" altLang="zh-TW" sz="2400" dirty="0"/>
                  <a:t>Q</a:t>
                </a:r>
                <a:r>
                  <a:rPr lang="zh-TW" altLang="en-US" sz="2400" dirty="0"/>
                  <a:t>點速度</a:t>
                </a:r>
                <a:endParaRPr lang="en-US" altLang="zh-TW" sz="2400" dirty="0"/>
              </a:p>
              <a:p>
                <a:r>
                  <a:rPr lang="en-US" altLang="zh-TW" sz="2400" dirty="0"/>
                  <a:t>V</a:t>
                </a:r>
                <a:r>
                  <a:rPr lang="en-US" altLang="zh-TW" sz="2400" baseline="-25000" dirty="0"/>
                  <a:t>Q</a:t>
                </a:r>
                <a:r>
                  <a:rPr lang="en-US" altLang="zh-TW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TW" sz="2400" b="0" i="0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en-US" altLang="zh-TW" sz="2400" b="0" dirty="0"/>
              </a:p>
              <a:p>
                <a:endParaRPr lang="en-US" altLang="zh-TW" sz="2400" dirty="0"/>
              </a:p>
              <a:p>
                <a:r>
                  <a:rPr lang="zh-TW" altLang="en-US" sz="2400" dirty="0"/>
                  <a:t>得</a:t>
                </a:r>
                <a:r>
                  <a:rPr lang="en-US" altLang="zh-TW" sz="2400" dirty="0"/>
                  <a:t>q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TW" sz="2400" b="0" i="0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n-US" sz="24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n-US" sz="24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2400" dirty="0"/>
                  <a:t>，</a:t>
                </a:r>
                <a:r>
                  <a:rPr lang="en-US" altLang="zh-TW" sz="2400" dirty="0"/>
                  <a:t>V(</a:t>
                </a:r>
                <a:r>
                  <a:rPr lang="el-GR" altLang="zh-TW" sz="2400" dirty="0"/>
                  <a:t>θ</a:t>
                </a:r>
                <a:r>
                  <a:rPr lang="en-US" altLang="zh-TW" sz="2400" dirty="0"/>
                  <a:t>)</a:t>
                </a:r>
                <a:r>
                  <a:rPr lang="zh-TW" altLang="en-US" sz="2400" dirty="0"/>
                  <a:t>為從動件角速度</a:t>
                </a: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8B9DD36-32EE-0977-404E-6FAC5960D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700" y="1887628"/>
                <a:ext cx="6191063" cy="4602478"/>
              </a:xfrm>
              <a:prstGeom prst="rect">
                <a:avLst/>
              </a:prstGeom>
              <a:blipFill>
                <a:blip r:embed="rId3"/>
                <a:stretch>
                  <a:fillRect l="-1476" t="-11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FD0290-6CFA-11A7-6E65-94930A9A6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77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264F25-81DD-9E82-A546-B1045C5D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凸輪輪廓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F511AA-8A22-3331-5DBB-AD6A5E2E8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07A9AF1-716C-4DFD-D816-8562DA1208C0}"/>
              </a:ext>
            </a:extLst>
          </p:cNvPr>
          <p:cNvSpPr txBox="1"/>
          <p:nvPr/>
        </p:nvSpPr>
        <p:spPr>
          <a:xfrm>
            <a:off x="5346700" y="2595097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O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A = O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Q  +  QA</a:t>
            </a:r>
            <a:endParaRPr lang="zh-TW" altLang="en-US" sz="2800" baseline="-25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521ACD-CD3D-A288-6DFB-A8C414D95472}"/>
              </a:ext>
            </a:extLst>
          </p:cNvPr>
          <p:cNvSpPr txBox="1"/>
          <p:nvPr/>
        </p:nvSpPr>
        <p:spPr>
          <a:xfrm>
            <a:off x="5346700" y="3429000"/>
            <a:ext cx="6199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O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Q</a:t>
            </a:r>
            <a:r>
              <a:rPr lang="zh-TW" altLang="en-US" sz="2800" dirty="0"/>
              <a:t> </a:t>
            </a:r>
            <a:r>
              <a:rPr lang="en-US" altLang="zh-TW" sz="2800" dirty="0"/>
              <a:t>=</a:t>
            </a:r>
            <a:r>
              <a:rPr lang="zh-TW" altLang="en-US" sz="2800" dirty="0"/>
              <a:t> </a:t>
            </a:r>
            <a:r>
              <a:rPr lang="en-US" altLang="zh-TW" sz="2800" dirty="0"/>
              <a:t>q*cos( </a:t>
            </a:r>
            <a:r>
              <a:rPr lang="el-GR" altLang="zh-TW" sz="2800" dirty="0"/>
              <a:t>θ</a:t>
            </a:r>
            <a:r>
              <a:rPr lang="en-US" altLang="zh-TW" sz="2800" dirty="0"/>
              <a:t>+180  ̊̊ ) </a:t>
            </a:r>
            <a:r>
              <a:rPr lang="en-US" altLang="zh-TW" sz="2800" dirty="0" err="1"/>
              <a:t>i</a:t>
            </a:r>
            <a:r>
              <a:rPr lang="en-US" altLang="zh-TW" sz="2800" dirty="0"/>
              <a:t> + q*sin(</a:t>
            </a:r>
            <a:r>
              <a:rPr lang="el-GR" altLang="zh-TW" sz="2800" dirty="0"/>
              <a:t>θ</a:t>
            </a:r>
            <a:r>
              <a:rPr lang="en-US" altLang="zh-TW" sz="2800" dirty="0"/>
              <a:t>+180  ̊) j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52DB87B-7976-FF1E-071B-A649230BF0AE}"/>
              </a:ext>
            </a:extLst>
          </p:cNvPr>
          <p:cNvSpPr txBox="1"/>
          <p:nvPr/>
        </p:nvSpPr>
        <p:spPr>
          <a:xfrm>
            <a:off x="5346700" y="4331355"/>
            <a:ext cx="613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QA = (QC-r</a:t>
            </a:r>
            <a:r>
              <a:rPr lang="en-US" altLang="zh-TW" sz="2800" baseline="-25000" dirty="0"/>
              <a:t>f</a:t>
            </a:r>
            <a:r>
              <a:rPr lang="en-US" altLang="zh-TW" sz="2800" dirty="0"/>
              <a:t> )cos(</a:t>
            </a:r>
            <a:r>
              <a:rPr lang="el-GR" altLang="zh-TW" sz="2800" dirty="0"/>
              <a:t>θ</a:t>
            </a:r>
            <a:r>
              <a:rPr lang="en-US" altLang="zh-TW" sz="2800" dirty="0"/>
              <a:t>+</a:t>
            </a:r>
            <a:r>
              <a:rPr lang="el-GR" altLang="zh-TW" sz="2800" dirty="0"/>
              <a:t>α</a:t>
            </a:r>
            <a:r>
              <a:rPr lang="en-US" altLang="zh-TW" sz="2800" dirty="0"/>
              <a:t>) </a:t>
            </a:r>
            <a:r>
              <a:rPr lang="en-US" altLang="zh-TW" sz="2800" dirty="0" err="1"/>
              <a:t>i</a:t>
            </a:r>
            <a:r>
              <a:rPr lang="en-US" altLang="zh-TW" sz="2800" dirty="0"/>
              <a:t> + (QC-r</a:t>
            </a:r>
            <a:r>
              <a:rPr lang="en-US" altLang="zh-TW" sz="2800" baseline="-25000" dirty="0"/>
              <a:t>f</a:t>
            </a:r>
            <a:r>
              <a:rPr lang="en-US" altLang="zh-TW" sz="2800" dirty="0"/>
              <a:t>)sin(</a:t>
            </a:r>
            <a:r>
              <a:rPr lang="el-GR" altLang="zh-TW" sz="2800" dirty="0"/>
              <a:t>θ</a:t>
            </a:r>
            <a:r>
              <a:rPr lang="en-US" altLang="zh-TW" sz="2800" dirty="0"/>
              <a:t>+</a:t>
            </a:r>
            <a:r>
              <a:rPr lang="el-GR" altLang="zh-TW" sz="2800" dirty="0"/>
              <a:t>α</a:t>
            </a:r>
            <a:r>
              <a:rPr lang="en-US" altLang="zh-TW" sz="2800" dirty="0"/>
              <a:t>) j</a:t>
            </a:r>
            <a:endParaRPr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7B7C97C-C423-FF73-3DD4-1545CF25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25" y="2569555"/>
            <a:ext cx="4105275" cy="26479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8685542-7C10-9979-4F01-4BB8A386AE4F}"/>
              </a:ext>
            </a:extLst>
          </p:cNvPr>
          <p:cNvSpPr txBox="1"/>
          <p:nvPr/>
        </p:nvSpPr>
        <p:spPr>
          <a:xfrm>
            <a:off x="5346701" y="2001371"/>
            <a:ext cx="265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</a:t>
            </a:r>
            <a:r>
              <a:rPr lang="en-US" altLang="zh-TW" sz="2400" baseline="-25000" dirty="0"/>
              <a:t>f </a:t>
            </a:r>
            <a:r>
              <a:rPr lang="zh-TW" altLang="en-US" sz="2400" dirty="0"/>
              <a:t>為滾子半徑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44D3105-1F95-892B-01A0-76D6A636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25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299DE-36DC-1518-379F-CFADED025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 err="1"/>
              <a:t>matlab</a:t>
            </a:r>
            <a:r>
              <a:rPr lang="zh-TW" altLang="en-US" dirty="0"/>
              <a:t>繪製偏位滾子型凸輪輪廓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B55553-D6CC-FFAA-8FD1-4968354B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一瞬心向量法繪製出輪廓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9F2D001-D211-8EC6-C7E6-B0FF0172D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8253"/>
            <a:ext cx="5051614" cy="3788710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8AF44E86-8A0C-6ED1-DAE3-30D46F054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60018"/>
              </p:ext>
            </p:extLst>
          </p:nvPr>
        </p:nvGraphicFramePr>
        <p:xfrm>
          <a:off x="4238815" y="4711897"/>
          <a:ext cx="7918825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765">
                  <a:extLst>
                    <a:ext uri="{9D8B030D-6E8A-4147-A177-3AD203B41FA5}">
                      <a16:colId xmlns:a16="http://schemas.microsoft.com/office/drawing/2014/main" val="1667563393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3293298344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530266418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4008173041"/>
                    </a:ext>
                  </a:extLst>
                </a:gridCol>
                <a:gridCol w="1583765">
                  <a:extLst>
                    <a:ext uri="{9D8B030D-6E8A-4147-A177-3AD203B41FA5}">
                      <a16:colId xmlns:a16="http://schemas.microsoft.com/office/drawing/2014/main" val="190182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凸輪旋轉角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- 100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- 190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- 300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r>
                        <a:rPr lang="en-US" altLang="zh-TW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- 360</a:t>
                      </a:r>
                      <a:r>
                        <a:rPr lang="en-US" altLang="zh-TW" sz="1800" b="1" kern="1200" baseline="300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28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從動件位置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擺線運動曲線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上升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mm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暫停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擺線運動曲線下降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 mm</a:t>
                      </a:r>
                      <a:endParaRPr lang="zh-TW" altLang="zh-TW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暫停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648003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2379371-DF0D-4CEC-6C1E-701E986C4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B3CAF4-F0D4-BAAC-6FF7-C6BFF2834338}"/>
              </a:ext>
            </a:extLst>
          </p:cNvPr>
          <p:cNvSpPr txBox="1"/>
          <p:nvPr/>
        </p:nvSpPr>
        <p:spPr>
          <a:xfrm>
            <a:off x="5782235" y="2985247"/>
            <a:ext cx="2286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基圓半徑</a:t>
            </a:r>
            <a:r>
              <a:rPr lang="en-US" altLang="zh-TW" sz="2400" dirty="0"/>
              <a:t>40</a:t>
            </a:r>
            <a:r>
              <a:rPr lang="zh-TW" altLang="en-US" sz="2400" dirty="0"/>
              <a:t> </a:t>
            </a:r>
            <a:r>
              <a:rPr lang="en-US" altLang="zh-TW" sz="2400" dirty="0"/>
              <a:t>mm</a:t>
            </a:r>
          </a:p>
          <a:p>
            <a:r>
              <a:rPr lang="zh-TW" altLang="en-US" sz="2400" dirty="0"/>
              <a:t>偏位 </a:t>
            </a:r>
            <a:r>
              <a:rPr lang="en-US" altLang="zh-TW" sz="2400" dirty="0"/>
              <a:t>12</a:t>
            </a:r>
            <a:r>
              <a:rPr lang="zh-TW" altLang="en-US" sz="2400" dirty="0"/>
              <a:t> </a:t>
            </a:r>
            <a:r>
              <a:rPr lang="en-US" altLang="zh-TW" sz="2400" dirty="0"/>
              <a:t>mm</a:t>
            </a:r>
          </a:p>
          <a:p>
            <a:r>
              <a:rPr lang="zh-TW" altLang="en-US" sz="2400" dirty="0"/>
              <a:t>滾子半徑 </a:t>
            </a:r>
          </a:p>
        </p:txBody>
      </p:sp>
    </p:spTree>
    <p:extLst>
      <p:ext uri="{BB962C8B-B14F-4D97-AF65-F5344CB8AC3E}">
        <p14:creationId xmlns:p14="http://schemas.microsoft.com/office/powerpoint/2010/main" val="194816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243002-BA86-D3EE-53AB-6346D633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將點匯入</a:t>
            </a:r>
            <a:r>
              <a:rPr lang="en-US" altLang="zh-TW" dirty="0"/>
              <a:t>inventor</a:t>
            </a:r>
            <a:r>
              <a:rPr lang="zh-TW" altLang="en-US" dirty="0"/>
              <a:t>作圖並組裝凸輪機構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01A3B-4ED3-849D-F79E-9CCDB83DA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從</a:t>
            </a:r>
            <a:r>
              <a:rPr lang="en-US" altLang="zh-TW" dirty="0" err="1"/>
              <a:t>matlab</a:t>
            </a:r>
            <a:r>
              <a:rPr lang="zh-TW" altLang="en-US" dirty="0"/>
              <a:t>計算的點中依間隔取</a:t>
            </a:r>
            <a:r>
              <a:rPr lang="en-US" altLang="zh-TW" dirty="0"/>
              <a:t>450</a:t>
            </a:r>
            <a:r>
              <a:rPr lang="zh-TW" altLang="en-US" dirty="0"/>
              <a:t>個點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35C32F-1BE9-2A35-464C-C2AEEB498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554" y="1825625"/>
            <a:ext cx="3254022" cy="439712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EE2E44-DC6D-2274-F316-B2B010A3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28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6A817-B62A-72A8-6734-B4E94BD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將運動學模擬的結果與</a:t>
            </a:r>
            <a:r>
              <a:rPr lang="en-US" altLang="zh-TW" dirty="0" err="1"/>
              <a:t>matlab</a:t>
            </a:r>
            <a:r>
              <a:rPr lang="zh-TW" altLang="en-US" dirty="0"/>
              <a:t>計算相比對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4C2FA4-53F2-EA58-F639-BDC233281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由</a:t>
            </a:r>
            <a:r>
              <a:rPr lang="en-US" altLang="zh-TW" dirty="0" err="1"/>
              <a:t>matlab</a:t>
            </a:r>
            <a:r>
              <a:rPr lang="zh-TW" altLang="en-US" dirty="0"/>
              <a:t>數據繪製輪廓得出數據與原計算的數值相比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由</a:t>
            </a:r>
            <a:r>
              <a:rPr lang="en-US" altLang="zh-TW" dirty="0"/>
              <a:t>inventor</a:t>
            </a:r>
            <a:r>
              <a:rPr lang="zh-TW" altLang="en-US" dirty="0"/>
              <a:t>強制從動件運動所繪出的凸輪節曲線與</a:t>
            </a:r>
            <a:r>
              <a:rPr lang="en-US" altLang="zh-TW" dirty="0" err="1"/>
              <a:t>matlab</a:t>
            </a:r>
            <a:r>
              <a:rPr lang="zh-TW" altLang="en-US" dirty="0"/>
              <a:t>數值比較</a:t>
            </a:r>
            <a:endParaRPr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81CEAF-12B3-8C7D-6E52-CE566C5B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7B94F-E9D2-40B5-9818-3B16CB707DC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808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464</Words>
  <Application>Microsoft Office PowerPoint</Application>
  <PresentationFormat>寬螢幕</PresentationFormat>
  <Paragraphs>106</Paragraphs>
  <Slides>13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Helvetica Neue</vt:lpstr>
      <vt:lpstr>Arial</vt:lpstr>
      <vt:lpstr>Calibri</vt:lpstr>
      <vt:lpstr>Calibri Light</vt:lpstr>
      <vt:lpstr>Cambria Math</vt:lpstr>
      <vt:lpstr>Office 佈景主題</vt:lpstr>
      <vt:lpstr>瞬心向量法繪製凸輪</vt:lpstr>
      <vt:lpstr>大綱</vt:lpstr>
      <vt:lpstr>瞬心</vt:lpstr>
      <vt:lpstr>搖擺滾子型凸輪之瞬心</vt:lpstr>
      <vt:lpstr>凸輪輪廓</vt:lpstr>
      <vt:lpstr>凸輪輪廓</vt:lpstr>
      <vt:lpstr>以matlab繪製偏位滾子型凸輪輪廓</vt:lpstr>
      <vt:lpstr>將點匯入inventor作圖並組裝凸輪機構</vt:lpstr>
      <vt:lpstr>將運動學模擬的結果與matlab計算相比對</vt:lpstr>
      <vt:lpstr>由matlab數據繪製輪廓得出數據與原計算的數值相比</vt:lpstr>
      <vt:lpstr>由inventor強制從動件運動所繪出的凸輪節曲線與matlab數值比較 </vt:lpstr>
      <vt:lpstr>誤差來源可能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瞬心向量法繪製凸輪</dc:title>
  <dc:creator>Ya 周</dc:creator>
  <cp:lastModifiedBy>Ya 周</cp:lastModifiedBy>
  <cp:revision>7</cp:revision>
  <dcterms:created xsi:type="dcterms:W3CDTF">2023-04-18T18:06:56Z</dcterms:created>
  <dcterms:modified xsi:type="dcterms:W3CDTF">2023-04-20T08:42:16Z</dcterms:modified>
</cp:coreProperties>
</file>